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notesMasterIdLst>
    <p:notesMasterId r:id="rId112"/>
  </p:notesMasterIdLst>
  <p:handoutMasterIdLst>
    <p:handoutMasterId r:id="rId113"/>
  </p:handoutMasterIdLst>
  <p:sldIdLst>
    <p:sldId id="256" r:id="rId2"/>
    <p:sldId id="612" r:id="rId3"/>
    <p:sldId id="566" r:id="rId4"/>
    <p:sldId id="461" r:id="rId5"/>
    <p:sldId id="316" r:id="rId6"/>
    <p:sldId id="534" r:id="rId7"/>
    <p:sldId id="329" r:id="rId8"/>
    <p:sldId id="462" r:id="rId9"/>
    <p:sldId id="590" r:id="rId10"/>
    <p:sldId id="572" r:id="rId11"/>
    <p:sldId id="465" r:id="rId12"/>
    <p:sldId id="463" r:id="rId13"/>
    <p:sldId id="464" r:id="rId14"/>
    <p:sldId id="466" r:id="rId15"/>
    <p:sldId id="467" r:id="rId16"/>
    <p:sldId id="468" r:id="rId17"/>
    <p:sldId id="469" r:id="rId18"/>
    <p:sldId id="470" r:id="rId19"/>
    <p:sldId id="471" r:id="rId20"/>
    <p:sldId id="473" r:id="rId21"/>
    <p:sldId id="472" r:id="rId22"/>
    <p:sldId id="474" r:id="rId23"/>
    <p:sldId id="475" r:id="rId24"/>
    <p:sldId id="476" r:id="rId25"/>
    <p:sldId id="477" r:id="rId26"/>
    <p:sldId id="478" r:id="rId27"/>
    <p:sldId id="479" r:id="rId28"/>
    <p:sldId id="557" r:id="rId29"/>
    <p:sldId id="588" r:id="rId30"/>
    <p:sldId id="482" r:id="rId31"/>
    <p:sldId id="536" r:id="rId32"/>
    <p:sldId id="593" r:id="rId33"/>
    <p:sldId id="483" r:id="rId34"/>
    <p:sldId id="538" r:id="rId35"/>
    <p:sldId id="537" r:id="rId36"/>
    <p:sldId id="591" r:id="rId37"/>
    <p:sldId id="592" r:id="rId38"/>
    <p:sldId id="594" r:id="rId39"/>
    <p:sldId id="560" r:id="rId40"/>
    <p:sldId id="541" r:id="rId41"/>
    <p:sldId id="542" r:id="rId42"/>
    <p:sldId id="543" r:id="rId43"/>
    <p:sldId id="544" r:id="rId44"/>
    <p:sldId id="545" r:id="rId45"/>
    <p:sldId id="546" r:id="rId46"/>
    <p:sldId id="547" r:id="rId47"/>
    <p:sldId id="548" r:id="rId48"/>
    <p:sldId id="549" r:id="rId49"/>
    <p:sldId id="550" r:id="rId50"/>
    <p:sldId id="551" r:id="rId51"/>
    <p:sldId id="552" r:id="rId52"/>
    <p:sldId id="553" r:id="rId53"/>
    <p:sldId id="554" r:id="rId54"/>
    <p:sldId id="555" r:id="rId55"/>
    <p:sldId id="556" r:id="rId56"/>
    <p:sldId id="611" r:id="rId57"/>
    <p:sldId id="485" r:id="rId58"/>
    <p:sldId id="486" r:id="rId59"/>
    <p:sldId id="487" r:id="rId60"/>
    <p:sldId id="488" r:id="rId61"/>
    <p:sldId id="490" r:id="rId62"/>
    <p:sldId id="320" r:id="rId63"/>
    <p:sldId id="347" r:id="rId64"/>
    <p:sldId id="498" r:id="rId65"/>
    <p:sldId id="497" r:id="rId66"/>
    <p:sldId id="296" r:id="rId67"/>
    <p:sldId id="298" r:id="rId68"/>
    <p:sldId id="535" r:id="rId69"/>
    <p:sldId id="578" r:id="rId70"/>
    <p:sldId id="492" r:id="rId71"/>
    <p:sldId id="493" r:id="rId72"/>
    <p:sldId id="494" r:id="rId73"/>
    <p:sldId id="576" r:id="rId74"/>
    <p:sldId id="577" r:id="rId75"/>
    <p:sldId id="495" r:id="rId76"/>
    <p:sldId id="353" r:id="rId77"/>
    <p:sldId id="489" r:id="rId78"/>
    <p:sldId id="332" r:id="rId79"/>
    <p:sldId id="318" r:id="rId80"/>
    <p:sldId id="500" r:id="rId81"/>
    <p:sldId id="603" r:id="rId82"/>
    <p:sldId id="499" r:id="rId83"/>
    <p:sldId id="604" r:id="rId84"/>
    <p:sldId id="533" r:id="rId85"/>
    <p:sldId id="501" r:id="rId86"/>
    <p:sldId id="502" r:id="rId87"/>
    <p:sldId id="503" r:id="rId88"/>
    <p:sldId id="573" r:id="rId89"/>
    <p:sldId id="574" r:id="rId90"/>
    <p:sldId id="575" r:id="rId91"/>
    <p:sldId id="505" r:id="rId92"/>
    <p:sldId id="515" r:id="rId93"/>
    <p:sldId id="506" r:id="rId94"/>
    <p:sldId id="507" r:id="rId95"/>
    <p:sldId id="508" r:id="rId96"/>
    <p:sldId id="509" r:id="rId97"/>
    <p:sldId id="597" r:id="rId98"/>
    <p:sldId id="598" r:id="rId99"/>
    <p:sldId id="606" r:id="rId100"/>
    <p:sldId id="613" r:id="rId101"/>
    <p:sldId id="516" r:id="rId102"/>
    <p:sldId id="599" r:id="rId103"/>
    <p:sldId id="609" r:id="rId104"/>
    <p:sldId id="600" r:id="rId105"/>
    <p:sldId id="561" r:id="rId106"/>
    <p:sldId id="596" r:id="rId107"/>
    <p:sldId id="608" r:id="rId108"/>
    <p:sldId id="511" r:id="rId109"/>
    <p:sldId id="586" r:id="rId110"/>
    <p:sldId id="562" r:id="rId111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037" autoAdjust="0"/>
  </p:normalViewPr>
  <p:slideViewPr>
    <p:cSldViewPr>
      <p:cViewPr varScale="1">
        <p:scale>
          <a:sx n="69" d="100"/>
          <a:sy n="69" d="100"/>
        </p:scale>
        <p:origin x="-1110" y="-108"/>
      </p:cViewPr>
      <p:guideLst>
        <p:guide orient="horz" pos="300"/>
        <p:guide pos="249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tableStyles" Target="tableStyle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notesMaster" Target="notesMasters/notesMaster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3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39321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/>
          </a:p>
        </p:txBody>
      </p:sp>
      <p:sp>
        <p:nvSpPr>
          <p:cNvPr id="39322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39322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853D275-6D57-415C-9699-32865E532C7D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4659090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de-DE"/>
          </a:p>
        </p:txBody>
      </p:sp>
      <p:sp>
        <p:nvSpPr>
          <p:cNvPr id="1382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38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38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de-DE"/>
          </a:p>
        </p:txBody>
      </p:sp>
      <p:sp>
        <p:nvSpPr>
          <p:cNvPr id="138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6085583-60D4-46A4-BD47-86E5C960DEDA}" type="slidenum">
              <a:rPr lang="de-DE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055299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8C7066-1A57-4EF4-BD55-6ADC290C1B0E}" type="slidenum">
              <a:rPr lang="de-DE"/>
              <a:pPr/>
              <a:t>2</a:t>
            </a:fld>
            <a:endParaRPr lang="de-DE"/>
          </a:p>
        </p:txBody>
      </p:sp>
      <p:sp>
        <p:nvSpPr>
          <p:cNvPr id="400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0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9F3CB41-DB7A-4DDE-B5C0-E3F4059AD557}" type="slidenum">
              <a:rPr lang="de-DE"/>
              <a:pPr/>
              <a:t>57</a:t>
            </a:fld>
            <a:endParaRPr lang="de-DE"/>
          </a:p>
        </p:txBody>
      </p:sp>
      <p:sp>
        <p:nvSpPr>
          <p:cNvPr id="262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25538" y="684213"/>
            <a:ext cx="4572000" cy="3429000"/>
          </a:xfrm>
          <a:ln/>
        </p:spPr>
      </p:sp>
      <p:sp>
        <p:nvSpPr>
          <p:cNvPr id="262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80000"/>
              </a:lnSpc>
              <a:spcBef>
                <a:spcPct val="50000"/>
              </a:spcBef>
            </a:pPr>
            <a:endParaRPr lang="de-DE" sz="8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</p:spTree>
  </p:cSld>
  <p:clrMapOvr>
    <a:masterClrMapping/>
  </p:clrMapOvr>
  <p:transition advTm="10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  <p:transition advTm="10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  <p:transition advTm="10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  <p:transition advTm="10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  <p:transition advTm="10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</p:cSld>
  <p:clrMapOvr>
    <a:masterClrMapping/>
  </p:clrMapOvr>
  <p:transition advTm="10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advTm="10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  <p:transition advTm="10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Textmasterformate durch Klicken bearbeiten</a:t>
            </a:r>
          </a:p>
        </p:txBody>
      </p:sp>
    </p:spTree>
  </p:cSld>
  <p:clrMapOvr>
    <a:masterClrMapping/>
  </p:clrMapOvr>
  <p:transition advTm="10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  <p:transition advTm="10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</p:spTree>
  </p:cSld>
  <p:clrMapOvr>
    <a:masterClrMapping/>
  </p:clrMapOvr>
  <p:transition advTm="10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5" name="Picture 11" descr="Background"/>
          <p:cNvPicPr>
            <a:picLocks noChangeAspect="1" noChangeArrowheads="1"/>
          </p:cNvPicPr>
          <p:nvPr userDrawn="1"/>
        </p:nvPicPr>
        <p:blipFill>
          <a:blip r:embed="rId13" cstate="print"/>
          <a:srcRect l="54340"/>
          <a:stretch>
            <a:fillRect/>
          </a:stretch>
        </p:blipFill>
        <p:spPr bwMode="auto">
          <a:xfrm>
            <a:off x="5005388" y="169863"/>
            <a:ext cx="4175125" cy="6859587"/>
          </a:xfrm>
          <a:prstGeom prst="rect">
            <a:avLst/>
          </a:prstGeom>
          <a:noFill/>
        </p:spPr>
      </p:pic>
      <p:pic>
        <p:nvPicPr>
          <p:cNvPr id="1037" name="Picture 13" descr="Background"/>
          <p:cNvPicPr>
            <a:picLocks noChangeAspect="1" noChangeArrowheads="1"/>
          </p:cNvPicPr>
          <p:nvPr userDrawn="1"/>
        </p:nvPicPr>
        <p:blipFill>
          <a:blip r:embed="rId13" cstate="print"/>
          <a:srcRect t="88127" r="81650"/>
          <a:stretch>
            <a:fillRect/>
          </a:stretch>
        </p:blipFill>
        <p:spPr bwMode="auto">
          <a:xfrm>
            <a:off x="34925" y="5999163"/>
            <a:ext cx="1677988" cy="814387"/>
          </a:xfrm>
          <a:prstGeom prst="rect">
            <a:avLst/>
          </a:prstGeom>
          <a:noFill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advTm="10000">
    <p:fade/>
  </p:transition>
  <p:timing>
    <p:tnLst>
      <p:par>
        <p:cTn id="1" dur="indefinite" restart="never" nodeType="tmRoot"/>
      </p:par>
    </p:tnLst>
  </p:timing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pn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63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3" Type="http://schemas.openxmlformats.org/officeDocument/2006/relationships/image" Target="../media/image67.jpeg"/><Relationship Id="rId7" Type="http://schemas.openxmlformats.org/officeDocument/2006/relationships/image" Target="../media/image7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png"/><Relationship Id="rId5" Type="http://schemas.openxmlformats.org/officeDocument/2006/relationships/image" Target="../media/image69.jpeg"/><Relationship Id="rId4" Type="http://schemas.openxmlformats.org/officeDocument/2006/relationships/image" Target="../media/image68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2.jpe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jpe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7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7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7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7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e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jpe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jpeg"/><Relationship Id="rId1" Type="http://schemas.openxmlformats.org/officeDocument/2006/relationships/slideLayout" Target="../slideLayouts/slideLayout7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jpeg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jpeg"/><Relationship Id="rId1" Type="http://schemas.openxmlformats.org/officeDocument/2006/relationships/slideLayout" Target="../slideLayouts/slideLayout7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jpeg"/><Relationship Id="rId1" Type="http://schemas.openxmlformats.org/officeDocument/2006/relationships/slideLayout" Target="../slideLayouts/slideLayout7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jpeg"/><Relationship Id="rId1" Type="http://schemas.openxmlformats.org/officeDocument/2006/relationships/slideLayout" Target="../slideLayouts/slideLayout7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jpeg"/><Relationship Id="rId1" Type="http://schemas.openxmlformats.org/officeDocument/2006/relationships/slideLayout" Target="../slideLayouts/slideLayout7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jpeg"/><Relationship Id="rId1" Type="http://schemas.openxmlformats.org/officeDocument/2006/relationships/slideLayout" Target="../slideLayouts/slideLayout7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7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7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7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7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7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7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image" Target="../media/image116.png"/><Relationship Id="rId1" Type="http://schemas.openxmlformats.org/officeDocument/2006/relationships/slideLayout" Target="../slideLayouts/slideLayout7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7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Rectangle 5"/>
          <p:cNvSpPr>
            <a:spLocks noChangeArrowheads="1"/>
          </p:cNvSpPr>
          <p:nvPr/>
        </p:nvSpPr>
        <p:spPr bwMode="auto">
          <a:xfrm>
            <a:off x="900113" y="808038"/>
            <a:ext cx="7138987" cy="3557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ctr">
              <a:spcBef>
                <a:spcPct val="20000"/>
              </a:spcBef>
            </a:pPr>
            <a:r>
              <a:rPr lang="en-GB" sz="6000" b="1">
                <a:solidFill>
                  <a:srgbClr val="CC0000"/>
                </a:solidFill>
                <a:latin typeface="TheSans" pitchFamily="34" charset="0"/>
              </a:rPr>
              <a:t>International Coordination of Revolutionary Parties and Organisations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62" name="Picture 2" descr="chile heute polizei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476250"/>
            <a:ext cx="4752975" cy="3151188"/>
          </a:xfrm>
          <a:prstGeom prst="rect">
            <a:avLst/>
          </a:prstGeom>
          <a:noFill/>
        </p:spPr>
      </p:pic>
      <p:pic>
        <p:nvPicPr>
          <p:cNvPr id="399363" name="Picture 3" descr="DC Aktion Tarifautonomi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3438" y="476250"/>
            <a:ext cx="3476625" cy="5113338"/>
          </a:xfrm>
          <a:prstGeom prst="rect">
            <a:avLst/>
          </a:prstGeom>
          <a:noFill/>
        </p:spPr>
      </p:pic>
      <p:pic>
        <p:nvPicPr>
          <p:cNvPr id="399364" name="Picture 4" descr="050501-Maidemo Düsseldorf04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476250"/>
            <a:ext cx="4262437" cy="5113338"/>
          </a:xfrm>
          <a:prstGeom prst="rect">
            <a:avLst/>
          </a:prstGeom>
          <a:noFill/>
        </p:spPr>
      </p:pic>
      <p:pic>
        <p:nvPicPr>
          <p:cNvPr id="399365" name="Picture 5" descr="Palästina 1991 Bild 083 Dia P11-3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95288" y="476250"/>
            <a:ext cx="8064500" cy="5402263"/>
          </a:xfrm>
          <a:prstGeom prst="rect">
            <a:avLst/>
          </a:prstGeom>
          <a:noFill/>
        </p:spPr>
      </p:pic>
      <p:pic>
        <p:nvPicPr>
          <p:cNvPr id="399366" name="Picture 6" descr="IMG_105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5288" y="547688"/>
            <a:ext cx="7921625" cy="53292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99367" name="Picture 7" descr="DSC0530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71475" y="476250"/>
            <a:ext cx="3743325" cy="5329238"/>
          </a:xfrm>
          <a:prstGeom prst="rect">
            <a:avLst/>
          </a:prstGeom>
          <a:noFill/>
        </p:spPr>
      </p:pic>
      <p:pic>
        <p:nvPicPr>
          <p:cNvPr id="399368" name="Picture 8" descr="venezuela II 061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5288" y="476250"/>
            <a:ext cx="8064500" cy="5375275"/>
          </a:xfrm>
          <a:prstGeom prst="rect">
            <a:avLst/>
          </a:prstGeom>
          <a:noFill/>
        </p:spPr>
      </p:pic>
      <p:pic>
        <p:nvPicPr>
          <p:cNvPr id="399369" name="Picture 9" descr="Yünnan (China) 2005 Bild 0675 DSC_1807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4403725" y="476250"/>
            <a:ext cx="4070350" cy="5400675"/>
          </a:xfrm>
          <a:prstGeom prst="rect">
            <a:avLst/>
          </a:prstGeom>
          <a:noFill/>
        </p:spPr>
      </p:pic>
      <p:pic>
        <p:nvPicPr>
          <p:cNvPr id="399370" name="Picture 10" descr="Kind Fischer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395288" y="476250"/>
            <a:ext cx="4121150" cy="5400675"/>
          </a:xfrm>
          <a:prstGeom prst="rect">
            <a:avLst/>
          </a:prstGeom>
          <a:noFill/>
        </p:spPr>
      </p:pic>
      <p:pic>
        <p:nvPicPr>
          <p:cNvPr id="399371" name="Picture 11" descr="weltkarte Relieg groß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3850" y="476250"/>
            <a:ext cx="8135938" cy="5400675"/>
          </a:xfrm>
          <a:prstGeom prst="rect">
            <a:avLst/>
          </a:prstGeom>
          <a:noFill/>
        </p:spPr>
      </p:pic>
      <p:sp>
        <p:nvSpPr>
          <p:cNvPr id="399372" name="Text Box 12"/>
          <p:cNvSpPr txBox="1">
            <a:spLocks noChangeArrowheads="1"/>
          </p:cNvSpPr>
          <p:nvPr/>
        </p:nvSpPr>
        <p:spPr bwMode="auto">
          <a:xfrm>
            <a:off x="1671637" y="1844675"/>
            <a:ext cx="6448425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de-DE" sz="18900" dirty="0">
                <a:solidFill>
                  <a:srgbClr val="CC0000"/>
                </a:solidFill>
                <a:latin typeface="TheSansBlack" pitchFamily="34" charset="0"/>
              </a:rPr>
              <a:t>ICOR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1" presetClass="exit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000"/>
                            </p:stCondLst>
                            <p:childTnLst>
                              <p:par>
                                <p:cTn id="27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6000"/>
                            </p:stCondLst>
                            <p:childTnLst>
                              <p:par>
                                <p:cTn id="30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200"/>
                            </p:stCondLst>
                            <p:childTnLst>
                              <p:par>
                                <p:cTn id="54" presetID="10" presetClass="exit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2500"/>
                                        <p:tgtEl>
                                          <p:spTgt spid="3993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2499"/>
                                          </p:stCondLst>
                                        </p:cTn>
                                        <p:tgtEl>
                                          <p:spTgt spid="399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7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138" name="Picture 2" descr="Marx-Engels_1848_Titel_des_Kommunistischen_Manife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3552825" cy="5329238"/>
          </a:xfrm>
          <a:prstGeom prst="rect">
            <a:avLst/>
          </a:prstGeom>
          <a:noFill/>
        </p:spPr>
      </p:pic>
      <p:sp>
        <p:nvSpPr>
          <p:cNvPr id="347139" name="Text Box 3"/>
          <p:cNvSpPr txBox="1">
            <a:spLocks noChangeArrowheads="1"/>
          </p:cNvSpPr>
          <p:nvPr/>
        </p:nvSpPr>
        <p:spPr bwMode="auto">
          <a:xfrm>
            <a:off x="4056063" y="5013325"/>
            <a:ext cx="354012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Kommunistisches Manifest</a:t>
            </a:r>
          </a:p>
        </p:txBody>
      </p:sp>
      <p:pic>
        <p:nvPicPr>
          <p:cNvPr id="347141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363" y="836613"/>
            <a:ext cx="3025775" cy="300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24" name="Picture 4" descr="Bild09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777162" cy="4233863"/>
          </a:xfrm>
          <a:prstGeom prst="rect">
            <a:avLst/>
          </a:prstGeom>
          <a:noFill/>
        </p:spPr>
      </p:pic>
      <p:sp>
        <p:nvSpPr>
          <p:cNvPr id="235525" name="Text Box 5"/>
          <p:cNvSpPr txBox="1">
            <a:spLocks noChangeArrowheads="1"/>
          </p:cNvSpPr>
          <p:nvPr/>
        </p:nvSpPr>
        <p:spPr bwMode="auto">
          <a:xfrm>
            <a:off x="395288" y="4868863"/>
            <a:ext cx="49688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Bergarbeiter international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2" name="Picture 4" descr="arbeiter-der-ostseewerft-in-wismar917695,property=post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212012" cy="4811713"/>
          </a:xfrm>
          <a:prstGeom prst="rect">
            <a:avLst/>
          </a:prstGeom>
          <a:noFill/>
        </p:spPr>
      </p:pic>
      <p:sp>
        <p:nvSpPr>
          <p:cNvPr id="78853" name="Text Box 5"/>
          <p:cNvSpPr txBox="1">
            <a:spLocks noChangeArrowheads="1"/>
          </p:cNvSpPr>
          <p:nvPr/>
        </p:nvSpPr>
        <p:spPr bwMode="auto">
          <a:xfrm>
            <a:off x="323850" y="5373688"/>
            <a:ext cx="49688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Werftarbeiter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372" name="Picture 4" descr="3738018347_4ffd6bcd86_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705725" cy="3852863"/>
          </a:xfrm>
          <a:prstGeom prst="rect">
            <a:avLst/>
          </a:prstGeom>
          <a:noFill/>
        </p:spPr>
      </p:pic>
      <p:sp>
        <p:nvSpPr>
          <p:cNvPr id="314373" name="Text Box 5"/>
          <p:cNvSpPr txBox="1">
            <a:spLocks noChangeArrowheads="1"/>
          </p:cNvSpPr>
          <p:nvPr/>
        </p:nvSpPr>
        <p:spPr bwMode="auto">
          <a:xfrm>
            <a:off x="323850" y="4422775"/>
            <a:ext cx="49688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Stahlarbeiter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64" name="Picture 4" descr="DC Aktion Tarifautonomi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3543300" cy="5329238"/>
          </a:xfrm>
          <a:prstGeom prst="rect">
            <a:avLst/>
          </a:prstGeom>
          <a:noFill/>
        </p:spPr>
      </p:pic>
      <p:sp>
        <p:nvSpPr>
          <p:cNvPr id="92165" name="Text Box 5"/>
          <p:cNvSpPr txBox="1">
            <a:spLocks noChangeArrowheads="1"/>
          </p:cNvSpPr>
          <p:nvPr/>
        </p:nvSpPr>
        <p:spPr bwMode="auto">
          <a:xfrm>
            <a:off x="3995738" y="5373688"/>
            <a:ext cx="49688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Auszubildende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548" name="Picture 4" descr="hafenarbeit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345362" cy="4894263"/>
          </a:xfrm>
          <a:prstGeom prst="rect">
            <a:avLst/>
          </a:prstGeom>
          <a:noFill/>
        </p:spPr>
      </p:pic>
      <p:sp>
        <p:nvSpPr>
          <p:cNvPr id="236549" name="Text Box 5"/>
          <p:cNvSpPr txBox="1">
            <a:spLocks noChangeArrowheads="1"/>
          </p:cNvSpPr>
          <p:nvPr/>
        </p:nvSpPr>
        <p:spPr bwMode="auto">
          <a:xfrm>
            <a:off x="323850" y="5373688"/>
            <a:ext cx="49688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Hafenarbeiter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714" name="Picture 2" descr="S14 ssangyong brent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212012" cy="4716463"/>
          </a:xfrm>
          <a:prstGeom prst="rect">
            <a:avLst/>
          </a:prstGeom>
          <a:noFill/>
        </p:spPr>
      </p:pic>
      <p:sp>
        <p:nvSpPr>
          <p:cNvPr id="371715" name="Text Box 3"/>
          <p:cNvSpPr txBox="1">
            <a:spLocks noChangeArrowheads="1"/>
          </p:cNvSpPr>
          <p:nvPr/>
        </p:nvSpPr>
        <p:spPr bwMode="auto">
          <a:xfrm>
            <a:off x="323850" y="5300663"/>
            <a:ext cx="49688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Fabrikbesetzung Korea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3282" name="Picture 2" descr="Yünnan (China) 2005 Bild 0645 DSC_177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212012" cy="4794250"/>
          </a:xfrm>
          <a:prstGeom prst="rect">
            <a:avLst/>
          </a:prstGeom>
          <a:noFill/>
        </p:spPr>
      </p:pic>
      <p:sp>
        <p:nvSpPr>
          <p:cNvPr id="353283" name="Text Box 3"/>
          <p:cNvSpPr txBox="1">
            <a:spLocks noChangeArrowheads="1"/>
          </p:cNvSpPr>
          <p:nvPr/>
        </p:nvSpPr>
        <p:spPr bwMode="auto">
          <a:xfrm>
            <a:off x="323850" y="5373688"/>
            <a:ext cx="59769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Arbeiterinnen auf dem Land, China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9620" name="Picture 4" descr="2005_BuenosAires_Argentini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4213225" cy="5616575"/>
          </a:xfrm>
          <a:prstGeom prst="rect">
            <a:avLst/>
          </a:prstGeom>
          <a:noFill/>
        </p:spPr>
      </p:pic>
      <p:sp>
        <p:nvSpPr>
          <p:cNvPr id="239621" name="Text Box 5"/>
          <p:cNvSpPr txBox="1">
            <a:spLocks noChangeArrowheads="1"/>
          </p:cNvSpPr>
          <p:nvPr/>
        </p:nvSpPr>
        <p:spPr bwMode="auto">
          <a:xfrm>
            <a:off x="4643438" y="476250"/>
            <a:ext cx="49688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1. Mai Argentinien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570" name="Picture 2" descr="ScanImage_Chruscht_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4130675" cy="5329238"/>
          </a:xfrm>
          <a:prstGeom prst="rect">
            <a:avLst/>
          </a:prstGeom>
          <a:noFill/>
        </p:spPr>
      </p:pic>
      <p:sp>
        <p:nvSpPr>
          <p:cNvPr id="237572" name="Text Box 4"/>
          <p:cNvSpPr txBox="1">
            <a:spLocks noChangeArrowheads="1"/>
          </p:cNvSpPr>
          <p:nvPr/>
        </p:nvSpPr>
        <p:spPr bwMode="auto">
          <a:xfrm>
            <a:off x="4572000" y="476250"/>
            <a:ext cx="36734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Revisionist Chruschtschow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594" name="Picture 2" descr="bruderkuss_165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6624637" cy="4897438"/>
          </a:xfrm>
          <a:prstGeom prst="rect">
            <a:avLst/>
          </a:prstGeom>
          <a:noFill/>
        </p:spPr>
      </p:pic>
      <p:sp>
        <p:nvSpPr>
          <p:cNvPr id="238596" name="Text Box 4"/>
          <p:cNvSpPr txBox="1">
            <a:spLocks noChangeArrowheads="1"/>
          </p:cNvSpPr>
          <p:nvPr/>
        </p:nvSpPr>
        <p:spPr bwMode="auto">
          <a:xfrm>
            <a:off x="323850" y="5430838"/>
            <a:ext cx="66960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Revisionisten Honecker, Breschnew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642" name="Picture 2" descr="image_previe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650" y="-171450"/>
            <a:ext cx="6121400" cy="5532438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666" name="Picture 2" descr="319925301_dcf539e8e3_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212012" cy="5040313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690" name="Picture 2" descr="Lenin-Trotzki_1920-05-20_auf_dem_Roten_Platz_(Retusche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212012" cy="4838700"/>
          </a:xfrm>
          <a:prstGeom prst="rect">
            <a:avLst/>
          </a:prstGeom>
          <a:noFill/>
        </p:spPr>
      </p:pic>
      <p:sp>
        <p:nvSpPr>
          <p:cNvPr id="242692" name="Text Box 4"/>
          <p:cNvSpPr txBox="1">
            <a:spLocks noChangeArrowheads="1"/>
          </p:cNvSpPr>
          <p:nvPr/>
        </p:nvSpPr>
        <p:spPr bwMode="auto">
          <a:xfrm>
            <a:off x="395288" y="5373688"/>
            <a:ext cx="72723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Lenin, Anführer der Oktoberrevolution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714" name="Picture 2" descr="Lenin,TheNewBrushThatSweepsCle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3400425" cy="5329238"/>
          </a:xfrm>
          <a:prstGeom prst="rect">
            <a:avLst/>
          </a:prstGeom>
          <a:noFill/>
        </p:spPr>
      </p:pic>
      <p:sp>
        <p:nvSpPr>
          <p:cNvPr id="243716" name="Text Box 4"/>
          <p:cNvSpPr txBox="1">
            <a:spLocks noChangeArrowheads="1"/>
          </p:cNvSpPr>
          <p:nvPr/>
        </p:nvSpPr>
        <p:spPr bwMode="auto">
          <a:xfrm>
            <a:off x="3851275" y="4868863"/>
            <a:ext cx="36004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„Genosse Lenin reinigt die Welt“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4738" name="Picture 2" descr="commu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212012" cy="5059363"/>
          </a:xfrm>
          <a:prstGeom prst="rect">
            <a:avLst/>
          </a:prstGeom>
          <a:noFill/>
        </p:spPr>
      </p:pic>
      <p:sp>
        <p:nvSpPr>
          <p:cNvPr id="244739" name="Text Box 3"/>
          <p:cNvSpPr txBox="1">
            <a:spLocks noChangeArrowheads="1"/>
          </p:cNvSpPr>
          <p:nvPr/>
        </p:nvSpPr>
        <p:spPr bwMode="auto">
          <a:xfrm>
            <a:off x="395288" y="5516563"/>
            <a:ext cx="70564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Pariser Kommune</a:t>
            </a:r>
            <a:endParaRPr lang="de-DE" sz="1800" i="1">
              <a:latin typeface="TheSans" pitchFamily="34" charset="0"/>
            </a:endParaRP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62" name="Picture 2" descr="Berthault_-_Das_Volk_von_Paris_vor_dem_Rathau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476250"/>
            <a:ext cx="7356475" cy="5178425"/>
          </a:xfrm>
          <a:prstGeom prst="rect">
            <a:avLst/>
          </a:prstGeom>
          <a:noFill/>
        </p:spPr>
      </p:pic>
      <p:sp>
        <p:nvSpPr>
          <p:cNvPr id="245763" name="Text Box 3"/>
          <p:cNvSpPr txBox="1">
            <a:spLocks noChangeArrowheads="1"/>
          </p:cNvSpPr>
          <p:nvPr/>
        </p:nvSpPr>
        <p:spPr bwMode="auto">
          <a:xfrm>
            <a:off x="395288" y="5510213"/>
            <a:ext cx="70564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Pariser Kommune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810" name="Picture 2" descr="Commune_May2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6048375" cy="5006975"/>
          </a:xfrm>
          <a:prstGeom prst="rect">
            <a:avLst/>
          </a:prstGeom>
          <a:noFill/>
        </p:spPr>
      </p:pic>
      <p:sp>
        <p:nvSpPr>
          <p:cNvPr id="247811" name="Text Box 3"/>
          <p:cNvSpPr txBox="1">
            <a:spLocks noChangeArrowheads="1"/>
          </p:cNvSpPr>
          <p:nvPr/>
        </p:nvSpPr>
        <p:spPr bwMode="auto">
          <a:xfrm>
            <a:off x="395288" y="5484813"/>
            <a:ext cx="70564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Pariser Kommune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786" name="Picture 2" descr="index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212012" cy="5022850"/>
          </a:xfrm>
          <a:prstGeom prst="rect">
            <a:avLst/>
          </a:prstGeom>
          <a:noFill/>
        </p:spPr>
      </p:pic>
      <p:sp>
        <p:nvSpPr>
          <p:cNvPr id="246787" name="Text Box 3"/>
          <p:cNvSpPr txBox="1">
            <a:spLocks noChangeArrowheads="1"/>
          </p:cNvSpPr>
          <p:nvPr/>
        </p:nvSpPr>
        <p:spPr bwMode="auto">
          <a:xfrm>
            <a:off x="395288" y="5484813"/>
            <a:ext cx="70564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Pariser Kommune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834" name="Picture 2" descr="Aurora"/>
          <p:cNvPicPr>
            <a:picLocks noChangeAspect="1" noChangeArrowheads="1"/>
          </p:cNvPicPr>
          <p:nvPr/>
        </p:nvPicPr>
        <p:blipFill>
          <a:blip r:embed="rId2" cstate="print"/>
          <a:srcRect l="5659"/>
          <a:stretch>
            <a:fillRect/>
          </a:stretch>
        </p:blipFill>
        <p:spPr bwMode="auto">
          <a:xfrm>
            <a:off x="430213" y="476250"/>
            <a:ext cx="6229350" cy="4608513"/>
          </a:xfrm>
          <a:prstGeom prst="rect">
            <a:avLst/>
          </a:prstGeom>
          <a:noFill/>
        </p:spPr>
      </p:pic>
      <p:sp>
        <p:nvSpPr>
          <p:cNvPr id="248835" name="Text Box 3"/>
          <p:cNvSpPr txBox="1">
            <a:spLocks noChangeArrowheads="1"/>
          </p:cNvSpPr>
          <p:nvPr/>
        </p:nvSpPr>
        <p:spPr bwMode="auto">
          <a:xfrm>
            <a:off x="395288" y="5084763"/>
            <a:ext cx="62642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Panzerkreuzer „Aurora“ gab das Signal für die Oktoberrevolution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858" name="Picture 2" descr="38a2d72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212012" cy="4787900"/>
          </a:xfrm>
          <a:prstGeom prst="rect">
            <a:avLst/>
          </a:prstGeom>
          <a:noFill/>
        </p:spPr>
      </p:pic>
      <p:sp>
        <p:nvSpPr>
          <p:cNvPr id="249860" name="Text Box 4"/>
          <p:cNvSpPr txBox="1">
            <a:spLocks noChangeArrowheads="1"/>
          </p:cNvSpPr>
          <p:nvPr/>
        </p:nvSpPr>
        <p:spPr bwMode="auto">
          <a:xfrm>
            <a:off x="395288" y="5300663"/>
            <a:ext cx="72723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Oktoberrevolution 1917 in Russland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882" name="Picture 2" descr="38a2d73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212012" cy="5040313"/>
          </a:xfrm>
          <a:prstGeom prst="rect">
            <a:avLst/>
          </a:prstGeom>
          <a:noFill/>
        </p:spPr>
      </p:pic>
      <p:sp>
        <p:nvSpPr>
          <p:cNvPr id="250884" name="Text Box 4"/>
          <p:cNvSpPr txBox="1">
            <a:spLocks noChangeArrowheads="1"/>
          </p:cNvSpPr>
          <p:nvPr/>
        </p:nvSpPr>
        <p:spPr bwMode="auto">
          <a:xfrm>
            <a:off x="395288" y="5502275"/>
            <a:ext cx="72723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Oktoberrevolution 1917 in Russland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906" name="Picture 2" descr="800px-Patrol_of_the_October_revolu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315200" cy="4627563"/>
          </a:xfrm>
          <a:prstGeom prst="rect">
            <a:avLst/>
          </a:prstGeom>
          <a:noFill/>
        </p:spPr>
      </p:pic>
      <p:sp>
        <p:nvSpPr>
          <p:cNvPr id="251908" name="Text Box 4"/>
          <p:cNvSpPr txBox="1">
            <a:spLocks noChangeArrowheads="1"/>
          </p:cNvSpPr>
          <p:nvPr/>
        </p:nvSpPr>
        <p:spPr bwMode="auto">
          <a:xfrm>
            <a:off x="395288" y="5157788"/>
            <a:ext cx="72723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Oktoberrevolution 1917 in Russland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930" name="Picture 2" descr="800px-Ussr_Day_of_the_October_Revolution_193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212012" cy="4897438"/>
          </a:xfrm>
          <a:prstGeom prst="rect">
            <a:avLst/>
          </a:prstGeom>
          <a:noFill/>
        </p:spPr>
      </p:pic>
      <p:sp>
        <p:nvSpPr>
          <p:cNvPr id="252932" name="Text Box 4"/>
          <p:cNvSpPr txBox="1">
            <a:spLocks noChangeArrowheads="1"/>
          </p:cNvSpPr>
          <p:nvPr/>
        </p:nvSpPr>
        <p:spPr bwMode="auto">
          <a:xfrm>
            <a:off x="395288" y="5357813"/>
            <a:ext cx="72723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Oktoberrevolution 1917 in Russland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954" name="Picture 2" descr="00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212012" cy="5132388"/>
          </a:xfrm>
          <a:prstGeom prst="rect">
            <a:avLst/>
          </a:prstGeom>
          <a:noFill/>
        </p:spPr>
      </p:pic>
      <p:sp>
        <p:nvSpPr>
          <p:cNvPr id="253956" name="Text Box 4"/>
          <p:cNvSpPr txBox="1">
            <a:spLocks noChangeArrowheads="1"/>
          </p:cNvSpPr>
          <p:nvPr/>
        </p:nvSpPr>
        <p:spPr bwMode="auto">
          <a:xfrm>
            <a:off x="395288" y="5589588"/>
            <a:ext cx="72723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Beerdigung Lenins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22" name="Picture 2" descr="foto8-2-mai-1945-flagge-auf-dem-reichstag-ohne-retusche-foto-jewgeni-chaldej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212012" cy="4964113"/>
          </a:xfrm>
          <a:prstGeom prst="rect">
            <a:avLst/>
          </a:prstGeom>
          <a:noFill/>
        </p:spPr>
      </p:pic>
      <p:sp>
        <p:nvSpPr>
          <p:cNvPr id="337924" name="Text Box 4"/>
          <p:cNvSpPr txBox="1">
            <a:spLocks noChangeArrowheads="1"/>
          </p:cNvSpPr>
          <p:nvPr/>
        </p:nvSpPr>
        <p:spPr bwMode="auto">
          <a:xfrm>
            <a:off x="395288" y="5445125"/>
            <a:ext cx="72723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Die sowjetische Armee befreit Berlin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668" name="Picture 4" descr="1965 Kulturevolution China Demonstration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416800" cy="4926013"/>
          </a:xfrm>
          <a:prstGeom prst="rect">
            <a:avLst/>
          </a:prstGeom>
          <a:noFill/>
        </p:spPr>
      </p:pic>
      <p:sp>
        <p:nvSpPr>
          <p:cNvPr id="369669" name="Text Box 5"/>
          <p:cNvSpPr txBox="1">
            <a:spLocks noChangeArrowheads="1"/>
          </p:cNvSpPr>
          <p:nvPr/>
        </p:nvSpPr>
        <p:spPr bwMode="auto">
          <a:xfrm>
            <a:off x="395288" y="5430838"/>
            <a:ext cx="72723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Chinesische Revolution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8052" name="Picture 4" descr="1970 Kritikbewegung in der Werkhal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4059237" cy="5440363"/>
          </a:xfrm>
          <a:prstGeom prst="rect">
            <a:avLst/>
          </a:prstGeom>
          <a:noFill/>
        </p:spPr>
      </p:pic>
      <p:sp>
        <p:nvSpPr>
          <p:cNvPr id="258053" name="Text Box 5"/>
          <p:cNvSpPr txBox="1">
            <a:spLocks noChangeArrowheads="1"/>
          </p:cNvSpPr>
          <p:nvPr/>
        </p:nvSpPr>
        <p:spPr bwMode="auto">
          <a:xfrm>
            <a:off x="4500563" y="476250"/>
            <a:ext cx="230346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Chinesische Revolution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6420" name="Picture 4" descr="Che Guevara Prträt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056437" cy="5294313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4788" name="Picture 4" descr="S14 chil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489825" cy="3705225"/>
          </a:xfrm>
          <a:prstGeom prst="rect">
            <a:avLst/>
          </a:prstGeom>
          <a:noFill/>
        </p:spPr>
      </p:pic>
      <p:sp>
        <p:nvSpPr>
          <p:cNvPr id="374789" name="Text Box 5"/>
          <p:cNvSpPr txBox="1">
            <a:spLocks noChangeArrowheads="1"/>
          </p:cNvSpPr>
          <p:nvPr/>
        </p:nvSpPr>
        <p:spPr bwMode="auto">
          <a:xfrm>
            <a:off x="395288" y="4292600"/>
            <a:ext cx="72723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Chile 1973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9074" name="Picture 2" descr="IMG_058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6875462" cy="4752975"/>
          </a:xfrm>
          <a:prstGeom prst="rect">
            <a:avLst/>
          </a:prstGeom>
          <a:noFill/>
        </p:spPr>
      </p:pic>
      <p:sp>
        <p:nvSpPr>
          <p:cNvPr id="259075" name="Text Box 3"/>
          <p:cNvSpPr txBox="1">
            <a:spLocks noChangeArrowheads="1"/>
          </p:cNvSpPr>
          <p:nvPr/>
        </p:nvSpPr>
        <p:spPr bwMode="auto">
          <a:xfrm>
            <a:off x="395288" y="5357813"/>
            <a:ext cx="72723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Indigene Völker Lateinamerikas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468" name="Picture 4" descr="2056082730_b45ad21d32_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056437" cy="4733925"/>
          </a:xfrm>
          <a:prstGeom prst="rect">
            <a:avLst/>
          </a:prstGeom>
          <a:noFill/>
        </p:spPr>
      </p:pic>
      <p:sp>
        <p:nvSpPr>
          <p:cNvPr id="318469" name="Text Box 5"/>
          <p:cNvSpPr txBox="1">
            <a:spLocks noChangeArrowheads="1"/>
          </p:cNvSpPr>
          <p:nvPr/>
        </p:nvSpPr>
        <p:spPr bwMode="auto">
          <a:xfrm>
            <a:off x="395288" y="5300663"/>
            <a:ext cx="56165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Studierendenproteste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42" name="Picture 2" descr="122300918_9d3c893d53_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3167062" cy="5257800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740" name="Picture 4" descr="Yünnan (China) 2005 Bild 0952 DSC_411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489825" cy="4979988"/>
          </a:xfrm>
          <a:prstGeom prst="rect">
            <a:avLst/>
          </a:prstGeom>
          <a:noFill/>
        </p:spPr>
      </p:pic>
      <p:sp>
        <p:nvSpPr>
          <p:cNvPr id="372741" name="Text Box 5"/>
          <p:cNvSpPr txBox="1">
            <a:spLocks noChangeArrowheads="1"/>
          </p:cNvSpPr>
          <p:nvPr/>
        </p:nvSpPr>
        <p:spPr bwMode="auto">
          <a:xfrm>
            <a:off x="395288" y="5502275"/>
            <a:ext cx="72723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China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765" name="Text Box 5"/>
          <p:cNvSpPr txBox="1">
            <a:spLocks noChangeArrowheads="1"/>
          </p:cNvSpPr>
          <p:nvPr/>
        </p:nvSpPr>
        <p:spPr bwMode="auto">
          <a:xfrm>
            <a:off x="4368032" y="4876715"/>
            <a:ext cx="24495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>
              <a:spcBef>
                <a:spcPct val="50000"/>
              </a:spcBef>
            </a:pPr>
            <a:r>
              <a:rPr lang="de-DE" dirty="0">
                <a:latin typeface="TheSans" pitchFamily="34" charset="0"/>
              </a:rPr>
              <a:t>Iran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749215"/>
            <a:ext cx="6350000" cy="4127500"/>
          </a:xfrm>
          <a:prstGeom prst="rect">
            <a:avLst/>
          </a:prstGeom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812" name="Picture 4" descr="RF20090808_Gelsenkirchen_I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489825" cy="4983163"/>
          </a:xfrm>
          <a:prstGeom prst="rect">
            <a:avLst/>
          </a:prstGeom>
          <a:noFill/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996" name="Picture 4" descr="Maech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6840537" cy="5130800"/>
          </a:xfrm>
          <a:prstGeom prst="rect">
            <a:avLst/>
          </a:prstGeom>
          <a:noFill/>
        </p:spPr>
      </p:pic>
      <p:sp>
        <p:nvSpPr>
          <p:cNvPr id="340997" name="Text Box 5"/>
          <p:cNvSpPr txBox="1">
            <a:spLocks noChangeArrowheads="1"/>
          </p:cNvSpPr>
          <p:nvPr/>
        </p:nvSpPr>
        <p:spPr bwMode="auto">
          <a:xfrm>
            <a:off x="395288" y="5573713"/>
            <a:ext cx="72723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Frankreich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1538" name="Picture 2" descr="DSC_0179 Rio de Janeiro KW 16 (Fr) Marias do Brazil - Posse me identifica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212012" cy="4795838"/>
          </a:xfrm>
          <a:prstGeom prst="rect">
            <a:avLst/>
          </a:prstGeom>
          <a:noFill/>
        </p:spPr>
      </p:pic>
      <p:sp>
        <p:nvSpPr>
          <p:cNvPr id="321539" name="Text Box 3"/>
          <p:cNvSpPr txBox="1">
            <a:spLocks noChangeArrowheads="1"/>
          </p:cNvSpPr>
          <p:nvPr/>
        </p:nvSpPr>
        <p:spPr bwMode="auto">
          <a:xfrm>
            <a:off x="395288" y="5357813"/>
            <a:ext cx="72723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Brasilien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562" name="Picture 2" descr="0305prote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212012" cy="4154488"/>
          </a:xfrm>
          <a:prstGeom prst="rect">
            <a:avLst/>
          </a:prstGeom>
          <a:noFill/>
        </p:spPr>
      </p:pic>
      <p:sp>
        <p:nvSpPr>
          <p:cNvPr id="322564" name="Text Box 4"/>
          <p:cNvSpPr txBox="1">
            <a:spLocks noChangeArrowheads="1"/>
          </p:cNvSpPr>
          <p:nvPr/>
        </p:nvSpPr>
        <p:spPr bwMode="auto">
          <a:xfrm>
            <a:off x="395288" y="4724400"/>
            <a:ext cx="72723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Afghanistan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3588" name="Picture 4" descr="Agenturfoto_080407_Aegypten_Mahalla_Brotunruhen_Freilassung Verhaftet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489825" cy="4979988"/>
          </a:xfrm>
          <a:prstGeom prst="rect">
            <a:avLst/>
          </a:prstGeom>
          <a:noFill/>
        </p:spPr>
      </p:pic>
      <p:sp>
        <p:nvSpPr>
          <p:cNvPr id="323589" name="Text Box 5"/>
          <p:cNvSpPr txBox="1">
            <a:spLocks noChangeArrowheads="1"/>
          </p:cNvSpPr>
          <p:nvPr/>
        </p:nvSpPr>
        <p:spPr bwMode="auto">
          <a:xfrm>
            <a:off x="395288" y="5502275"/>
            <a:ext cx="72723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Ägypten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610" name="Picture 2" descr="iva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6624637" cy="5326063"/>
          </a:xfrm>
          <a:prstGeom prst="rect">
            <a:avLst/>
          </a:prstGeom>
          <a:noFill/>
        </p:spPr>
      </p:pic>
      <p:sp>
        <p:nvSpPr>
          <p:cNvPr id="324612" name="Text Box 4"/>
          <p:cNvSpPr txBox="1">
            <a:spLocks noChangeArrowheads="1"/>
          </p:cNvSpPr>
          <p:nvPr/>
        </p:nvSpPr>
        <p:spPr bwMode="auto">
          <a:xfrm>
            <a:off x="7019925" y="476250"/>
            <a:ext cx="12239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USA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634" name="Picture 2" descr="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3871912" cy="5329238"/>
          </a:xfrm>
          <a:prstGeom prst="rect">
            <a:avLst/>
          </a:prstGeom>
          <a:noFill/>
        </p:spPr>
      </p:pic>
      <p:sp>
        <p:nvSpPr>
          <p:cNvPr id="325635" name="Text Box 3"/>
          <p:cNvSpPr txBox="1">
            <a:spLocks noChangeArrowheads="1"/>
          </p:cNvSpPr>
          <p:nvPr/>
        </p:nvSpPr>
        <p:spPr bwMode="auto">
          <a:xfrm>
            <a:off x="4284663" y="476250"/>
            <a:ext cx="25209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Wasserkrieg Bolivien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658" name="Picture 2" descr="water-wars2"/>
          <p:cNvPicPr>
            <a:picLocks noChangeAspect="1" noChangeArrowheads="1"/>
          </p:cNvPicPr>
          <p:nvPr/>
        </p:nvPicPr>
        <p:blipFill>
          <a:blip r:embed="rId2" cstate="print"/>
          <a:srcRect t="4131" b="3554"/>
          <a:stretch>
            <a:fillRect/>
          </a:stretch>
        </p:blipFill>
        <p:spPr bwMode="auto">
          <a:xfrm>
            <a:off x="395288" y="476250"/>
            <a:ext cx="7212012" cy="4824413"/>
          </a:xfrm>
          <a:prstGeom prst="rect">
            <a:avLst/>
          </a:prstGeom>
          <a:noFill/>
        </p:spPr>
      </p:pic>
      <p:sp>
        <p:nvSpPr>
          <p:cNvPr id="326659" name="Text Box 3"/>
          <p:cNvSpPr txBox="1">
            <a:spLocks noChangeArrowheads="1"/>
          </p:cNvSpPr>
          <p:nvPr/>
        </p:nvSpPr>
        <p:spPr bwMode="auto">
          <a:xfrm>
            <a:off x="395288" y="5373688"/>
            <a:ext cx="48974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Wasserkrieg Bolivien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684" name="Picture 4" descr="KOE_Bild_Athen_Dez2008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489825" cy="4532313"/>
          </a:xfrm>
          <a:prstGeom prst="rect">
            <a:avLst/>
          </a:prstGeom>
          <a:noFill/>
        </p:spPr>
      </p:pic>
      <p:sp>
        <p:nvSpPr>
          <p:cNvPr id="327685" name="Text Box 5"/>
          <p:cNvSpPr txBox="1">
            <a:spLocks noChangeArrowheads="1"/>
          </p:cNvSpPr>
          <p:nvPr/>
        </p:nvSpPr>
        <p:spPr bwMode="auto">
          <a:xfrm>
            <a:off x="395288" y="5084763"/>
            <a:ext cx="2520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Griechenland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8706" name="Picture 2" descr="Bundesweite Montags-Demo Berlin September 2006 Bild007IDC_067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212012" cy="4827588"/>
          </a:xfrm>
          <a:prstGeom prst="rect">
            <a:avLst/>
          </a:prstGeom>
          <a:noFill/>
        </p:spPr>
      </p:pic>
      <p:sp>
        <p:nvSpPr>
          <p:cNvPr id="328707" name="Text Box 3"/>
          <p:cNvSpPr txBox="1">
            <a:spLocks noChangeArrowheads="1"/>
          </p:cNvSpPr>
          <p:nvPr/>
        </p:nvSpPr>
        <p:spPr bwMode="auto">
          <a:xfrm>
            <a:off x="323850" y="5357813"/>
            <a:ext cx="45370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Montagsdemo Deutschland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9730" name="Picture 2" descr="DSCN201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6769100" cy="5076825"/>
          </a:xfrm>
          <a:prstGeom prst="rect">
            <a:avLst/>
          </a:prstGeom>
          <a:noFill/>
        </p:spPr>
      </p:pic>
      <p:sp>
        <p:nvSpPr>
          <p:cNvPr id="329731" name="Text Box 3"/>
          <p:cNvSpPr txBox="1">
            <a:spLocks noChangeArrowheads="1"/>
          </p:cNvSpPr>
          <p:nvPr/>
        </p:nvSpPr>
        <p:spPr bwMode="auto">
          <a:xfrm>
            <a:off x="323850" y="5516563"/>
            <a:ext cx="40322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Freiheit für Palästina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0756" name="Picture 4" descr="Tekel-Streik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489825" cy="4983163"/>
          </a:xfrm>
          <a:prstGeom prst="rect">
            <a:avLst/>
          </a:prstGeom>
          <a:noFill/>
        </p:spPr>
      </p:pic>
      <p:sp>
        <p:nvSpPr>
          <p:cNvPr id="330757" name="Text Box 5"/>
          <p:cNvSpPr txBox="1">
            <a:spLocks noChangeArrowheads="1"/>
          </p:cNvSpPr>
          <p:nvPr/>
        </p:nvSpPr>
        <p:spPr bwMode="auto">
          <a:xfrm>
            <a:off x="323850" y="5445125"/>
            <a:ext cx="2520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Türkei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780" name="Picture 4" descr="OpelStreik_Oktober_Aktionstag_Bochum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345362" cy="4884738"/>
          </a:xfrm>
          <a:prstGeom prst="rect">
            <a:avLst/>
          </a:prstGeom>
          <a:noFill/>
        </p:spPr>
      </p:pic>
      <p:sp>
        <p:nvSpPr>
          <p:cNvPr id="331781" name="Text Box 5"/>
          <p:cNvSpPr txBox="1">
            <a:spLocks noChangeArrowheads="1"/>
          </p:cNvSpPr>
          <p:nvPr/>
        </p:nvSpPr>
        <p:spPr bwMode="auto">
          <a:xfrm>
            <a:off x="323850" y="5373688"/>
            <a:ext cx="496728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Opelstreik Bochum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804" name="Picture 4" descr="2010_09_03 Demo gegen S2103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561262" cy="5041900"/>
          </a:xfrm>
          <a:prstGeom prst="rect">
            <a:avLst/>
          </a:prstGeom>
          <a:noFill/>
        </p:spPr>
      </p:pic>
      <p:sp>
        <p:nvSpPr>
          <p:cNvPr id="332805" name="Text Box 5"/>
          <p:cNvSpPr txBox="1">
            <a:spLocks noChangeArrowheads="1"/>
          </p:cNvSpPr>
          <p:nvPr/>
        </p:nvSpPr>
        <p:spPr bwMode="auto">
          <a:xfrm>
            <a:off x="323850" y="5516563"/>
            <a:ext cx="5761038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Proteste gegen Stuttgart 21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8" name="Text Box 4"/>
          <p:cNvSpPr txBox="1">
            <a:spLocks noChangeArrowheads="1"/>
          </p:cNvSpPr>
          <p:nvPr/>
        </p:nvSpPr>
        <p:spPr bwMode="auto">
          <a:xfrm>
            <a:off x="395288" y="5286375"/>
            <a:ext cx="2520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Polen</a:t>
            </a:r>
          </a:p>
        </p:txBody>
      </p:sp>
      <p:pic>
        <p:nvPicPr>
          <p:cNvPr id="3338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6875462" cy="483393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4850" name="Object 2"/>
          <p:cNvGraphicFramePr>
            <a:graphicFrameLocks noGrp="1" noChangeAspect="1"/>
          </p:cNvGraphicFramePr>
          <p:nvPr>
            <p:ph idx="4294967295"/>
          </p:nvPr>
        </p:nvGraphicFramePr>
        <p:xfrm>
          <a:off x="395288" y="549275"/>
          <a:ext cx="6408737" cy="4806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34857" name="Photo Editor-Foto" r:id="rId3" imgW="15238095" imgH="11428571" progId="MSPhotoEd.3">
                  <p:embed/>
                </p:oleObj>
              </mc:Choice>
              <mc:Fallback>
                <p:oleObj name="Photo Editor-Foto" r:id="rId3" imgW="15238095" imgH="11428571" progId="MSPhotoEd.3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5288" y="549275"/>
                        <a:ext cx="6408737" cy="4806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4851" name="Text Box 3"/>
          <p:cNvSpPr txBox="1">
            <a:spLocks noChangeArrowheads="1"/>
          </p:cNvSpPr>
          <p:nvPr/>
        </p:nvSpPr>
        <p:spPr bwMode="auto">
          <a:xfrm>
            <a:off x="395288" y="5373688"/>
            <a:ext cx="2520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Indien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5876" name="Picture 4" descr="3101559484_a92ac99953_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416800" cy="4964113"/>
          </a:xfrm>
          <a:prstGeom prst="rect">
            <a:avLst/>
          </a:prstGeom>
          <a:noFill/>
        </p:spPr>
      </p:pic>
      <p:sp>
        <p:nvSpPr>
          <p:cNvPr id="335877" name="Text Box 5"/>
          <p:cNvSpPr txBox="1">
            <a:spLocks noChangeArrowheads="1"/>
          </p:cNvSpPr>
          <p:nvPr/>
        </p:nvSpPr>
        <p:spPr bwMode="auto">
          <a:xfrm>
            <a:off x="395288" y="5445125"/>
            <a:ext cx="2520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Griechenland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6900" name="Picture 4" descr="Jerusalem 2007 Bild 099IDC_185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345362" cy="4918075"/>
          </a:xfrm>
          <a:prstGeom prst="rect">
            <a:avLst/>
          </a:prstGeom>
          <a:noFill/>
        </p:spPr>
      </p:pic>
      <p:sp>
        <p:nvSpPr>
          <p:cNvPr id="336901" name="Text Box 5"/>
          <p:cNvSpPr txBox="1">
            <a:spLocks noChangeArrowheads="1"/>
          </p:cNvSpPr>
          <p:nvPr/>
        </p:nvSpPr>
        <p:spPr bwMode="auto">
          <a:xfrm>
            <a:off x="323850" y="5445125"/>
            <a:ext cx="42481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Palästina</a:t>
            </a:r>
          </a:p>
        </p:txBody>
      </p:sp>
    </p:spTree>
  </p:cSld>
  <p:clrMapOvr>
    <a:masterClrMapping/>
  </p:clrMapOvr>
  <p:transition advTm="5000">
    <p:fad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314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39731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397316" name="Picture 4" descr="2385780824_63a23a57f9_b(2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489825" cy="4995863"/>
          </a:xfrm>
          <a:prstGeom prst="rect">
            <a:avLst/>
          </a:prstGeom>
          <a:noFill/>
        </p:spPr>
      </p:pic>
      <p:sp>
        <p:nvSpPr>
          <p:cNvPr id="397317" name="Text Box 5"/>
          <p:cNvSpPr txBox="1">
            <a:spLocks noChangeArrowheads="1"/>
          </p:cNvSpPr>
          <p:nvPr/>
        </p:nvSpPr>
        <p:spPr bwMode="auto">
          <a:xfrm>
            <a:off x="395288" y="5502275"/>
            <a:ext cx="72723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Demonstration Südafrika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1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476250"/>
            <a:ext cx="2286000" cy="216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1123" name="Picture 3"/>
          <p:cNvPicPr>
            <a:picLocks noChangeAspect="1" noChangeArrowheads="1"/>
          </p:cNvPicPr>
          <p:nvPr/>
        </p:nvPicPr>
        <p:blipFill>
          <a:blip r:embed="rId4" cstate="print"/>
          <a:srcRect l="5278" r="2669"/>
          <a:stretch>
            <a:fillRect/>
          </a:stretch>
        </p:blipFill>
        <p:spPr bwMode="auto">
          <a:xfrm>
            <a:off x="2628900" y="2781300"/>
            <a:ext cx="2519363" cy="2054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112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2781300"/>
            <a:ext cx="2087562" cy="2087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112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843213" y="476250"/>
            <a:ext cx="2160587" cy="216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1126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64163" y="2781300"/>
            <a:ext cx="2447925" cy="206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61127" name="Picture 7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148263" y="476250"/>
            <a:ext cx="2663825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61128" name="Text Box 8"/>
          <p:cNvSpPr txBox="1">
            <a:spLocks noChangeArrowheads="1"/>
          </p:cNvSpPr>
          <p:nvPr/>
        </p:nvSpPr>
        <p:spPr bwMode="auto">
          <a:xfrm>
            <a:off x="395288" y="4941888"/>
            <a:ext cx="38163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Erneuerbare Energien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3170" name="Picture 2" descr="4083808945_70a871f69e_o"/>
          <p:cNvPicPr>
            <a:picLocks noChangeAspect="1" noChangeArrowheads="1"/>
          </p:cNvPicPr>
          <p:nvPr/>
        </p:nvPicPr>
        <p:blipFill>
          <a:blip r:embed="rId2" cstate="print"/>
          <a:srcRect b="9424"/>
          <a:stretch>
            <a:fillRect/>
          </a:stretch>
        </p:blipFill>
        <p:spPr bwMode="auto">
          <a:xfrm>
            <a:off x="395288" y="476250"/>
            <a:ext cx="7212012" cy="4897438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4196" name="Picture 4" descr="3738814150_811b697b68_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8280400" cy="3087688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220" name="Picture 4" descr="3737925703_8201e97740_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200900" cy="5249863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7268" name="Picture 4" descr="OB_Lebensmittelausgabe der Taf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200900" cy="4725988"/>
          </a:xfrm>
          <a:prstGeom prst="rect">
            <a:avLst/>
          </a:prstGeom>
          <a:noFill/>
        </p:spPr>
      </p:pic>
      <p:sp>
        <p:nvSpPr>
          <p:cNvPr id="267270" name="Text Box 6"/>
          <p:cNvSpPr txBox="1">
            <a:spLocks noChangeArrowheads="1"/>
          </p:cNvSpPr>
          <p:nvPr/>
        </p:nvSpPr>
        <p:spPr bwMode="auto">
          <a:xfrm>
            <a:off x="395288" y="5300663"/>
            <a:ext cx="47529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„Die Tafel“, Deutschland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948" name="Picture 4" descr="195440015_25ad336e37_z"/>
          <p:cNvPicPr>
            <a:picLocks noChangeAspect="1" noChangeArrowheads="1"/>
          </p:cNvPicPr>
          <p:nvPr/>
        </p:nvPicPr>
        <p:blipFill>
          <a:blip r:embed="rId2" cstate="print"/>
          <a:srcRect b="9451"/>
          <a:stretch>
            <a:fillRect/>
          </a:stretch>
        </p:blipFill>
        <p:spPr bwMode="auto">
          <a:xfrm>
            <a:off x="395288" y="476250"/>
            <a:ext cx="7212012" cy="4897438"/>
          </a:xfrm>
          <a:prstGeom prst="rect">
            <a:avLst/>
          </a:prstGeom>
          <a:noFill/>
        </p:spPr>
      </p:pic>
      <p:sp>
        <p:nvSpPr>
          <p:cNvPr id="82949" name="Text Box 5"/>
          <p:cNvSpPr txBox="1">
            <a:spLocks noChangeArrowheads="1"/>
          </p:cNvSpPr>
          <p:nvPr/>
        </p:nvSpPr>
        <p:spPr bwMode="auto">
          <a:xfrm>
            <a:off x="395288" y="5373688"/>
            <a:ext cx="2520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Hunger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4" name="Picture 4" descr="26365773_7a775a3855_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345362" cy="5300663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5462" name="Picture 6" descr="CCTV Vectors [Converted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-170111">
            <a:off x="1547813" y="1989138"/>
            <a:ext cx="7956550" cy="5002212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434" name="Picture 2" descr="1878507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3384550" cy="2538413"/>
          </a:xfrm>
          <a:prstGeom prst="rect">
            <a:avLst/>
          </a:prstGeom>
          <a:noFill/>
        </p:spPr>
      </p:pic>
      <p:pic>
        <p:nvPicPr>
          <p:cNvPr id="274435" name="Picture 3" descr="18946408-p-590_45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2997200"/>
            <a:ext cx="3384550" cy="2541588"/>
          </a:xfrm>
          <a:prstGeom prst="rect">
            <a:avLst/>
          </a:prstGeom>
          <a:noFill/>
        </p:spPr>
      </p:pic>
      <p:pic>
        <p:nvPicPr>
          <p:cNvPr id="274436" name="Picture 4" descr="2944488593_459c66b10e_o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838" y="476250"/>
            <a:ext cx="3910012" cy="5067300"/>
          </a:xfrm>
          <a:prstGeom prst="rect">
            <a:avLst/>
          </a:prstGeom>
          <a:noFill/>
        </p:spPr>
      </p:pic>
      <p:sp>
        <p:nvSpPr>
          <p:cNvPr id="274437" name="Text Box 5"/>
          <p:cNvSpPr txBox="1">
            <a:spLocks noChangeArrowheads="1"/>
          </p:cNvSpPr>
          <p:nvPr/>
        </p:nvSpPr>
        <p:spPr bwMode="auto">
          <a:xfrm>
            <a:off x="323850" y="5502275"/>
            <a:ext cx="4679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Kampf dem Faschismus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2" name="Picture 4" descr="Dole-Queu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212012" cy="4154488"/>
          </a:xfrm>
          <a:prstGeom prst="rect">
            <a:avLst/>
          </a:prstGeom>
          <a:noFill/>
        </p:spPr>
      </p:pic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323850" y="4710113"/>
            <a:ext cx="45370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Arbeitslose England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20" name="Picture 4" descr="unemploye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6553200" cy="4800600"/>
          </a:xfrm>
          <a:prstGeom prst="rect">
            <a:avLst/>
          </a:prstGeom>
          <a:noFill/>
        </p:spPr>
      </p:pic>
      <p:sp>
        <p:nvSpPr>
          <p:cNvPr id="60421" name="Text Box 5"/>
          <p:cNvSpPr txBox="1">
            <a:spLocks noChangeArrowheads="1"/>
          </p:cNvSpPr>
          <p:nvPr/>
        </p:nvSpPr>
        <p:spPr bwMode="auto">
          <a:xfrm>
            <a:off x="323850" y="5373688"/>
            <a:ext cx="54006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Arbeitslose USA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396" name="Picture 4" descr="2190176602_f7a60f0667_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6408737" cy="4775200"/>
          </a:xfrm>
          <a:prstGeom prst="rect">
            <a:avLst/>
          </a:prstGeom>
          <a:noFill/>
        </p:spPr>
      </p:pic>
      <p:sp>
        <p:nvSpPr>
          <p:cNvPr id="315397" name="Text Box 5"/>
          <p:cNvSpPr txBox="1">
            <a:spLocks noChangeArrowheads="1"/>
          </p:cNvSpPr>
          <p:nvPr/>
        </p:nvSpPr>
        <p:spPr bwMode="auto">
          <a:xfrm>
            <a:off x="395288" y="5373688"/>
            <a:ext cx="2520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Palästina</a:t>
            </a:r>
          </a:p>
        </p:txBody>
      </p:sp>
    </p:spTree>
  </p:cSld>
  <p:clrMapOvr>
    <a:masterClrMapping/>
  </p:clrMapOvr>
  <p:transition advTm="7000">
    <p:fad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428" name="Picture 4" descr="obama afghanist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476250"/>
            <a:ext cx="6264275" cy="5259388"/>
          </a:xfrm>
          <a:prstGeom prst="rect">
            <a:avLst/>
          </a:prstGeom>
          <a:noFill/>
        </p:spPr>
      </p:pic>
      <p:sp>
        <p:nvSpPr>
          <p:cNvPr id="359429" name="Freeform 5"/>
          <p:cNvSpPr>
            <a:spLocks/>
          </p:cNvSpPr>
          <p:nvPr/>
        </p:nvSpPr>
        <p:spPr bwMode="auto">
          <a:xfrm>
            <a:off x="536575" y="1457325"/>
            <a:ext cx="2663825" cy="4337050"/>
          </a:xfrm>
          <a:custGeom>
            <a:avLst/>
            <a:gdLst/>
            <a:ahLst/>
            <a:cxnLst>
              <a:cxn ang="0">
                <a:pos x="495" y="0"/>
              </a:cxn>
              <a:cxn ang="0">
                <a:pos x="876" y="78"/>
              </a:cxn>
              <a:cxn ang="0">
                <a:pos x="1024" y="94"/>
              </a:cxn>
              <a:cxn ang="0">
                <a:pos x="1055" y="125"/>
              </a:cxn>
              <a:cxn ang="0">
                <a:pos x="1118" y="390"/>
              </a:cxn>
              <a:cxn ang="0">
                <a:pos x="1219" y="452"/>
              </a:cxn>
              <a:cxn ang="0">
                <a:pos x="1281" y="506"/>
              </a:cxn>
              <a:cxn ang="0">
                <a:pos x="1437" y="561"/>
              </a:cxn>
              <a:cxn ang="0">
                <a:pos x="1413" y="740"/>
              </a:cxn>
              <a:cxn ang="0">
                <a:pos x="1561" y="810"/>
              </a:cxn>
              <a:cxn ang="0">
                <a:pos x="1670" y="888"/>
              </a:cxn>
              <a:cxn ang="0">
                <a:pos x="1538" y="1114"/>
              </a:cxn>
              <a:cxn ang="0">
                <a:pos x="1452" y="1207"/>
              </a:cxn>
              <a:cxn ang="0">
                <a:pos x="1336" y="1394"/>
              </a:cxn>
              <a:cxn ang="0">
                <a:pos x="1273" y="1822"/>
              </a:cxn>
              <a:cxn ang="0">
                <a:pos x="1343" y="2040"/>
              </a:cxn>
              <a:cxn ang="0">
                <a:pos x="1444" y="2413"/>
              </a:cxn>
              <a:cxn ang="0">
                <a:pos x="1398" y="2600"/>
              </a:cxn>
              <a:cxn ang="0">
                <a:pos x="1265" y="2701"/>
              </a:cxn>
              <a:cxn ang="0">
                <a:pos x="900" y="2670"/>
              </a:cxn>
              <a:cxn ang="0">
                <a:pos x="814" y="2585"/>
              </a:cxn>
              <a:cxn ang="0">
                <a:pos x="596" y="2304"/>
              </a:cxn>
              <a:cxn ang="0">
                <a:pos x="479" y="2094"/>
              </a:cxn>
              <a:cxn ang="0">
                <a:pos x="378" y="1939"/>
              </a:cxn>
              <a:cxn ang="0">
                <a:pos x="300" y="1713"/>
              </a:cxn>
              <a:cxn ang="0">
                <a:pos x="254" y="1542"/>
              </a:cxn>
              <a:cxn ang="0">
                <a:pos x="184" y="1425"/>
              </a:cxn>
              <a:cxn ang="0">
                <a:pos x="20" y="1238"/>
              </a:cxn>
              <a:cxn ang="0">
                <a:pos x="67" y="942"/>
              </a:cxn>
              <a:cxn ang="0">
                <a:pos x="176" y="724"/>
              </a:cxn>
              <a:cxn ang="0">
                <a:pos x="277" y="592"/>
              </a:cxn>
              <a:cxn ang="0">
                <a:pos x="292" y="320"/>
              </a:cxn>
              <a:cxn ang="0">
                <a:pos x="215" y="109"/>
              </a:cxn>
            </a:cxnLst>
            <a:rect l="0" t="0" r="r" b="b"/>
            <a:pathLst>
              <a:path w="1678" h="2732">
                <a:moveTo>
                  <a:pt x="207" y="55"/>
                </a:moveTo>
                <a:cubicBezTo>
                  <a:pt x="303" y="33"/>
                  <a:pt x="398" y="14"/>
                  <a:pt x="495" y="0"/>
                </a:cubicBezTo>
                <a:cubicBezTo>
                  <a:pt x="572" y="6"/>
                  <a:pt x="638" y="21"/>
                  <a:pt x="713" y="32"/>
                </a:cubicBezTo>
                <a:cubicBezTo>
                  <a:pt x="767" y="49"/>
                  <a:pt x="820" y="67"/>
                  <a:pt x="876" y="78"/>
                </a:cubicBezTo>
                <a:cubicBezTo>
                  <a:pt x="907" y="84"/>
                  <a:pt x="970" y="94"/>
                  <a:pt x="970" y="94"/>
                </a:cubicBezTo>
                <a:cubicBezTo>
                  <a:pt x="989" y="87"/>
                  <a:pt x="1003" y="78"/>
                  <a:pt x="1024" y="94"/>
                </a:cubicBezTo>
                <a:cubicBezTo>
                  <a:pt x="1030" y="99"/>
                  <a:pt x="1026" y="111"/>
                  <a:pt x="1032" y="117"/>
                </a:cubicBezTo>
                <a:cubicBezTo>
                  <a:pt x="1038" y="123"/>
                  <a:pt x="1047" y="122"/>
                  <a:pt x="1055" y="125"/>
                </a:cubicBezTo>
                <a:cubicBezTo>
                  <a:pt x="1064" y="160"/>
                  <a:pt x="1058" y="177"/>
                  <a:pt x="1048" y="211"/>
                </a:cubicBezTo>
                <a:cubicBezTo>
                  <a:pt x="1056" y="282"/>
                  <a:pt x="1079" y="332"/>
                  <a:pt x="1118" y="390"/>
                </a:cubicBezTo>
                <a:cubicBezTo>
                  <a:pt x="1128" y="422"/>
                  <a:pt x="1141" y="426"/>
                  <a:pt x="1172" y="436"/>
                </a:cubicBezTo>
                <a:cubicBezTo>
                  <a:pt x="1188" y="441"/>
                  <a:pt x="1219" y="452"/>
                  <a:pt x="1219" y="452"/>
                </a:cubicBezTo>
                <a:cubicBezTo>
                  <a:pt x="1234" y="462"/>
                  <a:pt x="1254" y="468"/>
                  <a:pt x="1265" y="483"/>
                </a:cubicBezTo>
                <a:cubicBezTo>
                  <a:pt x="1270" y="491"/>
                  <a:pt x="1274" y="500"/>
                  <a:pt x="1281" y="506"/>
                </a:cubicBezTo>
                <a:cubicBezTo>
                  <a:pt x="1287" y="511"/>
                  <a:pt x="1297" y="511"/>
                  <a:pt x="1304" y="514"/>
                </a:cubicBezTo>
                <a:cubicBezTo>
                  <a:pt x="1348" y="533"/>
                  <a:pt x="1391" y="549"/>
                  <a:pt x="1437" y="561"/>
                </a:cubicBezTo>
                <a:cubicBezTo>
                  <a:pt x="1448" y="596"/>
                  <a:pt x="1431" y="606"/>
                  <a:pt x="1406" y="631"/>
                </a:cubicBezTo>
                <a:cubicBezTo>
                  <a:pt x="1391" y="690"/>
                  <a:pt x="1389" y="683"/>
                  <a:pt x="1413" y="740"/>
                </a:cubicBezTo>
                <a:cubicBezTo>
                  <a:pt x="1416" y="747"/>
                  <a:pt x="1415" y="757"/>
                  <a:pt x="1421" y="763"/>
                </a:cubicBezTo>
                <a:cubicBezTo>
                  <a:pt x="1438" y="780"/>
                  <a:pt x="1542" y="804"/>
                  <a:pt x="1561" y="810"/>
                </a:cubicBezTo>
                <a:cubicBezTo>
                  <a:pt x="1577" y="815"/>
                  <a:pt x="1608" y="826"/>
                  <a:pt x="1608" y="826"/>
                </a:cubicBezTo>
                <a:cubicBezTo>
                  <a:pt x="1631" y="849"/>
                  <a:pt x="1653" y="860"/>
                  <a:pt x="1670" y="888"/>
                </a:cubicBezTo>
                <a:cubicBezTo>
                  <a:pt x="1673" y="911"/>
                  <a:pt x="1678" y="935"/>
                  <a:pt x="1678" y="958"/>
                </a:cubicBezTo>
                <a:cubicBezTo>
                  <a:pt x="1678" y="1045"/>
                  <a:pt x="1590" y="1070"/>
                  <a:pt x="1538" y="1114"/>
                </a:cubicBezTo>
                <a:cubicBezTo>
                  <a:pt x="1494" y="1152"/>
                  <a:pt x="1534" y="1121"/>
                  <a:pt x="1499" y="1160"/>
                </a:cubicBezTo>
                <a:cubicBezTo>
                  <a:pt x="1484" y="1176"/>
                  <a:pt x="1452" y="1207"/>
                  <a:pt x="1452" y="1207"/>
                </a:cubicBezTo>
                <a:cubicBezTo>
                  <a:pt x="1439" y="1246"/>
                  <a:pt x="1413" y="1267"/>
                  <a:pt x="1390" y="1300"/>
                </a:cubicBezTo>
                <a:cubicBezTo>
                  <a:pt x="1378" y="1335"/>
                  <a:pt x="1355" y="1363"/>
                  <a:pt x="1336" y="1394"/>
                </a:cubicBezTo>
                <a:cubicBezTo>
                  <a:pt x="1329" y="1489"/>
                  <a:pt x="1328" y="1488"/>
                  <a:pt x="1304" y="1557"/>
                </a:cubicBezTo>
                <a:cubicBezTo>
                  <a:pt x="1296" y="1644"/>
                  <a:pt x="1302" y="1739"/>
                  <a:pt x="1273" y="1822"/>
                </a:cubicBezTo>
                <a:cubicBezTo>
                  <a:pt x="1279" y="1889"/>
                  <a:pt x="1272" y="1933"/>
                  <a:pt x="1328" y="1970"/>
                </a:cubicBezTo>
                <a:cubicBezTo>
                  <a:pt x="1340" y="2005"/>
                  <a:pt x="1355" y="2003"/>
                  <a:pt x="1343" y="2040"/>
                </a:cubicBezTo>
                <a:cubicBezTo>
                  <a:pt x="1356" y="2115"/>
                  <a:pt x="1365" y="2192"/>
                  <a:pt x="1382" y="2266"/>
                </a:cubicBezTo>
                <a:cubicBezTo>
                  <a:pt x="1395" y="2319"/>
                  <a:pt x="1428" y="2361"/>
                  <a:pt x="1444" y="2413"/>
                </a:cubicBezTo>
                <a:cubicBezTo>
                  <a:pt x="1429" y="2465"/>
                  <a:pt x="1420" y="2517"/>
                  <a:pt x="1406" y="2569"/>
                </a:cubicBezTo>
                <a:cubicBezTo>
                  <a:pt x="1403" y="2579"/>
                  <a:pt x="1404" y="2591"/>
                  <a:pt x="1398" y="2600"/>
                </a:cubicBezTo>
                <a:cubicBezTo>
                  <a:pt x="1393" y="2608"/>
                  <a:pt x="1382" y="2611"/>
                  <a:pt x="1374" y="2616"/>
                </a:cubicBezTo>
                <a:cubicBezTo>
                  <a:pt x="1359" y="2666"/>
                  <a:pt x="1313" y="2690"/>
                  <a:pt x="1265" y="2701"/>
                </a:cubicBezTo>
                <a:cubicBezTo>
                  <a:pt x="1220" y="2732"/>
                  <a:pt x="1138" y="2706"/>
                  <a:pt x="1086" y="2701"/>
                </a:cubicBezTo>
                <a:cubicBezTo>
                  <a:pt x="1024" y="2687"/>
                  <a:pt x="963" y="2680"/>
                  <a:pt x="900" y="2670"/>
                </a:cubicBezTo>
                <a:cubicBezTo>
                  <a:pt x="871" y="2666"/>
                  <a:pt x="814" y="2655"/>
                  <a:pt x="814" y="2655"/>
                </a:cubicBezTo>
                <a:cubicBezTo>
                  <a:pt x="795" y="2580"/>
                  <a:pt x="814" y="2674"/>
                  <a:pt x="814" y="2585"/>
                </a:cubicBezTo>
                <a:cubicBezTo>
                  <a:pt x="814" y="2531"/>
                  <a:pt x="779" y="2495"/>
                  <a:pt x="744" y="2460"/>
                </a:cubicBezTo>
                <a:cubicBezTo>
                  <a:pt x="713" y="2397"/>
                  <a:pt x="655" y="2345"/>
                  <a:pt x="596" y="2304"/>
                </a:cubicBezTo>
                <a:cubicBezTo>
                  <a:pt x="563" y="2256"/>
                  <a:pt x="552" y="2200"/>
                  <a:pt x="526" y="2149"/>
                </a:cubicBezTo>
                <a:cubicBezTo>
                  <a:pt x="511" y="2119"/>
                  <a:pt x="503" y="2123"/>
                  <a:pt x="479" y="2094"/>
                </a:cubicBezTo>
                <a:cubicBezTo>
                  <a:pt x="464" y="2076"/>
                  <a:pt x="450" y="2041"/>
                  <a:pt x="440" y="2024"/>
                </a:cubicBezTo>
                <a:cubicBezTo>
                  <a:pt x="375" y="1915"/>
                  <a:pt x="442" y="2037"/>
                  <a:pt x="378" y="1939"/>
                </a:cubicBezTo>
                <a:cubicBezTo>
                  <a:pt x="352" y="1899"/>
                  <a:pt x="358" y="1853"/>
                  <a:pt x="331" y="1814"/>
                </a:cubicBezTo>
                <a:cubicBezTo>
                  <a:pt x="310" y="1700"/>
                  <a:pt x="345" y="1877"/>
                  <a:pt x="300" y="1713"/>
                </a:cubicBezTo>
                <a:cubicBezTo>
                  <a:pt x="296" y="1700"/>
                  <a:pt x="291" y="1638"/>
                  <a:pt x="285" y="1620"/>
                </a:cubicBezTo>
                <a:cubicBezTo>
                  <a:pt x="276" y="1593"/>
                  <a:pt x="262" y="1570"/>
                  <a:pt x="254" y="1542"/>
                </a:cubicBezTo>
                <a:cubicBezTo>
                  <a:pt x="247" y="1516"/>
                  <a:pt x="247" y="1461"/>
                  <a:pt x="230" y="1440"/>
                </a:cubicBezTo>
                <a:cubicBezTo>
                  <a:pt x="220" y="1427"/>
                  <a:pt x="198" y="1432"/>
                  <a:pt x="184" y="1425"/>
                </a:cubicBezTo>
                <a:cubicBezTo>
                  <a:pt x="135" y="1400"/>
                  <a:pt x="98" y="1343"/>
                  <a:pt x="67" y="1300"/>
                </a:cubicBezTo>
                <a:cubicBezTo>
                  <a:pt x="52" y="1279"/>
                  <a:pt x="20" y="1238"/>
                  <a:pt x="20" y="1238"/>
                </a:cubicBezTo>
                <a:cubicBezTo>
                  <a:pt x="0" y="1179"/>
                  <a:pt x="11" y="1144"/>
                  <a:pt x="20" y="1082"/>
                </a:cubicBezTo>
                <a:cubicBezTo>
                  <a:pt x="29" y="1023"/>
                  <a:pt x="25" y="984"/>
                  <a:pt x="67" y="942"/>
                </a:cubicBezTo>
                <a:cubicBezTo>
                  <a:pt x="80" y="908"/>
                  <a:pt x="101" y="882"/>
                  <a:pt x="113" y="849"/>
                </a:cubicBezTo>
                <a:cubicBezTo>
                  <a:pt x="131" y="801"/>
                  <a:pt x="139" y="761"/>
                  <a:pt x="176" y="724"/>
                </a:cubicBezTo>
                <a:cubicBezTo>
                  <a:pt x="192" y="692"/>
                  <a:pt x="193" y="674"/>
                  <a:pt x="222" y="654"/>
                </a:cubicBezTo>
                <a:cubicBezTo>
                  <a:pt x="233" y="623"/>
                  <a:pt x="250" y="610"/>
                  <a:pt x="277" y="592"/>
                </a:cubicBezTo>
                <a:cubicBezTo>
                  <a:pt x="300" y="554"/>
                  <a:pt x="313" y="517"/>
                  <a:pt x="324" y="475"/>
                </a:cubicBezTo>
                <a:cubicBezTo>
                  <a:pt x="332" y="408"/>
                  <a:pt x="330" y="375"/>
                  <a:pt x="292" y="320"/>
                </a:cubicBezTo>
                <a:cubicBezTo>
                  <a:pt x="278" y="257"/>
                  <a:pt x="218" y="232"/>
                  <a:pt x="184" y="180"/>
                </a:cubicBezTo>
                <a:cubicBezTo>
                  <a:pt x="192" y="152"/>
                  <a:pt x="199" y="133"/>
                  <a:pt x="215" y="109"/>
                </a:cubicBezTo>
                <a:cubicBezTo>
                  <a:pt x="222" y="86"/>
                  <a:pt x="225" y="73"/>
                  <a:pt x="207" y="5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de-DE"/>
          </a:p>
        </p:txBody>
      </p:sp>
    </p:spTree>
  </p:cSld>
  <p:clrMapOvr>
    <a:masterClrMapping/>
  </p:clrMapOvr>
  <p:transition advTm="7000">
    <p:fad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9316" name="Picture 4" descr="worldmap_2009_highInt_cle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416800" cy="5245100"/>
          </a:xfrm>
          <a:prstGeom prst="rect">
            <a:avLst/>
          </a:prstGeom>
          <a:noFill/>
        </p:spPr>
      </p:pic>
      <p:sp>
        <p:nvSpPr>
          <p:cNvPr id="269317" name="Text Box 5"/>
          <p:cNvSpPr txBox="1">
            <a:spLocks noChangeArrowheads="1"/>
          </p:cNvSpPr>
          <p:nvPr/>
        </p:nvSpPr>
        <p:spPr bwMode="auto">
          <a:xfrm>
            <a:off x="395288" y="4868863"/>
            <a:ext cx="61214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Kriege und bewaffnete Konflikte 2009</a:t>
            </a:r>
          </a:p>
        </p:txBody>
      </p:sp>
    </p:spTree>
  </p:cSld>
  <p:clrMapOvr>
    <a:masterClrMapping/>
  </p:clrMapOvr>
  <p:transition advTm="7000">
    <p:fad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0338" name="Picture 2" descr="attenta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212012" cy="4811713"/>
          </a:xfrm>
          <a:prstGeom prst="rect">
            <a:avLst/>
          </a:prstGeom>
          <a:noFill/>
        </p:spPr>
      </p:pic>
      <p:sp>
        <p:nvSpPr>
          <p:cNvPr id="270339" name="Text Box 3"/>
          <p:cNvSpPr txBox="1">
            <a:spLocks noChangeArrowheads="1"/>
          </p:cNvSpPr>
          <p:nvPr/>
        </p:nvSpPr>
        <p:spPr bwMode="auto">
          <a:xfrm>
            <a:off x="395288" y="5373688"/>
            <a:ext cx="2520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Irak</a:t>
            </a:r>
          </a:p>
        </p:txBody>
      </p:sp>
    </p:spTree>
  </p:cSld>
  <p:clrMapOvr>
    <a:masterClrMapping/>
  </p:clrMapOvr>
  <p:transition advTm="7000">
    <p:fad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1362" name="Picture 2" descr="us-soldiers-afghanist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6769100" cy="4933950"/>
          </a:xfrm>
          <a:prstGeom prst="rect">
            <a:avLst/>
          </a:prstGeom>
          <a:noFill/>
        </p:spPr>
      </p:pic>
      <p:sp>
        <p:nvSpPr>
          <p:cNvPr id="271364" name="Text Box 4"/>
          <p:cNvSpPr txBox="1">
            <a:spLocks noChangeArrowheads="1"/>
          </p:cNvSpPr>
          <p:nvPr/>
        </p:nvSpPr>
        <p:spPr bwMode="auto">
          <a:xfrm>
            <a:off x="395288" y="5373688"/>
            <a:ext cx="2520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Afghanistan</a:t>
            </a:r>
          </a:p>
        </p:txBody>
      </p:sp>
    </p:spTree>
  </p:cSld>
  <p:clrMapOvr>
    <a:masterClrMapping/>
  </p:clrMapOvr>
  <p:transition advTm="7000">
    <p:fad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7378" name="Picture 2" descr="d359b417-c506-4df6-a71f-b69929509e6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3659187" cy="5329238"/>
          </a:xfrm>
          <a:prstGeom prst="rect">
            <a:avLst/>
          </a:prstGeom>
          <a:noFill/>
        </p:spPr>
      </p:pic>
      <p:sp>
        <p:nvSpPr>
          <p:cNvPr id="357380" name="Text Box 4"/>
          <p:cNvSpPr txBox="1">
            <a:spLocks noChangeArrowheads="1"/>
          </p:cNvSpPr>
          <p:nvPr/>
        </p:nvSpPr>
        <p:spPr bwMode="auto">
          <a:xfrm>
            <a:off x="4140200" y="476250"/>
            <a:ext cx="25209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Mittlerer Osten</a:t>
            </a:r>
          </a:p>
        </p:txBody>
      </p:sp>
    </p:spTree>
  </p:cSld>
  <p:clrMapOvr>
    <a:masterClrMapping/>
  </p:clrMapOvr>
  <p:transition advTm="7000">
    <p:fad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02" name="Picture 2" descr="bush shoe attack"/>
          <p:cNvPicPr>
            <a:picLocks noChangeAspect="1" noChangeArrowheads="1"/>
          </p:cNvPicPr>
          <p:nvPr/>
        </p:nvPicPr>
        <p:blipFill>
          <a:blip r:embed="rId2" cstate="print"/>
          <a:srcRect b="7555"/>
          <a:stretch>
            <a:fillRect/>
          </a:stretch>
        </p:blipFill>
        <p:spPr bwMode="auto">
          <a:xfrm>
            <a:off x="395288" y="476250"/>
            <a:ext cx="7212012" cy="4681538"/>
          </a:xfrm>
          <a:prstGeom prst="rect">
            <a:avLst/>
          </a:prstGeom>
          <a:noFill/>
        </p:spPr>
      </p:pic>
      <p:sp>
        <p:nvSpPr>
          <p:cNvPr id="358404" name="Oval 4"/>
          <p:cNvSpPr>
            <a:spLocks noChangeArrowheads="1"/>
          </p:cNvSpPr>
          <p:nvPr/>
        </p:nvSpPr>
        <p:spPr bwMode="auto">
          <a:xfrm>
            <a:off x="1835150" y="1341438"/>
            <a:ext cx="1655763" cy="1655762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de-DE"/>
          </a:p>
        </p:txBody>
      </p:sp>
      <p:sp>
        <p:nvSpPr>
          <p:cNvPr id="358405" name="Text Box 5"/>
          <p:cNvSpPr txBox="1">
            <a:spLocks noChangeArrowheads="1"/>
          </p:cNvSpPr>
          <p:nvPr/>
        </p:nvSpPr>
        <p:spPr bwMode="auto">
          <a:xfrm>
            <a:off x="395288" y="5373688"/>
            <a:ext cx="59055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Schuhwurf auf George W. Bush</a:t>
            </a:r>
          </a:p>
        </p:txBody>
      </p:sp>
    </p:spTree>
  </p:cSld>
  <p:clrMapOvr>
    <a:masterClrMapping/>
  </p:clrMapOvr>
  <p:transition advTm="7000">
    <p:fad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2388" name="Picture 4" descr="090724 Unwetterwolken Oberhaus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6624637" cy="4968875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8" name="Picture 4" descr="New Orleans nach Katrin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6985000" cy="4824413"/>
          </a:xfrm>
          <a:prstGeom prst="rect">
            <a:avLst/>
          </a:prstGeom>
          <a:noFill/>
        </p:spPr>
      </p:pic>
      <p:sp>
        <p:nvSpPr>
          <p:cNvPr id="118789" name="Text Box 5"/>
          <p:cNvSpPr txBox="1">
            <a:spLocks noChangeArrowheads="1"/>
          </p:cNvSpPr>
          <p:nvPr/>
        </p:nvSpPr>
        <p:spPr bwMode="auto">
          <a:xfrm>
            <a:off x="323850" y="5357813"/>
            <a:ext cx="44640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Hurrikan Katrina, USA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44" name="Picture 4" descr="Golf von Mexico Ölkatastrophe 2010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6913562" cy="4895850"/>
          </a:xfrm>
          <a:prstGeom prst="rect">
            <a:avLst/>
          </a:prstGeom>
          <a:noFill/>
        </p:spPr>
      </p:pic>
      <p:sp>
        <p:nvSpPr>
          <p:cNvPr id="266245" name="Text Box 5"/>
          <p:cNvSpPr txBox="1">
            <a:spLocks noChangeArrowheads="1"/>
          </p:cNvSpPr>
          <p:nvPr/>
        </p:nvSpPr>
        <p:spPr bwMode="auto">
          <a:xfrm>
            <a:off x="323850" y="5445125"/>
            <a:ext cx="51847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Ölkatastrophe Golf von Mexiko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284" name="Picture 4" descr="3244981352_91bdc2264f_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3556000" cy="5329238"/>
          </a:xfrm>
          <a:prstGeom prst="rect">
            <a:avLst/>
          </a:prstGeom>
          <a:noFill/>
        </p:spPr>
      </p:pic>
      <p:sp>
        <p:nvSpPr>
          <p:cNvPr id="97285" name="Text Box 5"/>
          <p:cNvSpPr txBox="1">
            <a:spLocks noChangeArrowheads="1"/>
          </p:cNvSpPr>
          <p:nvPr/>
        </p:nvSpPr>
        <p:spPr bwMode="auto">
          <a:xfrm>
            <a:off x="3995738" y="476250"/>
            <a:ext cx="25209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Hunger in Afrika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900" name="Picture 4" descr="3255174135_95e83fc167_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212012" cy="4810125"/>
          </a:xfrm>
          <a:prstGeom prst="rect">
            <a:avLst/>
          </a:prstGeom>
          <a:noFill/>
        </p:spPr>
      </p:pic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395288" y="5373688"/>
            <a:ext cx="3313112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Hunger in Afrika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508" name="Picture 4" descr="Afghanist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6624637" cy="4968875"/>
          </a:xfrm>
          <a:prstGeom prst="rect">
            <a:avLst/>
          </a:prstGeom>
          <a:noFill/>
        </p:spPr>
      </p:pic>
      <p:sp>
        <p:nvSpPr>
          <p:cNvPr id="277511" name="Text Box 7"/>
          <p:cNvSpPr txBox="1">
            <a:spLocks noChangeArrowheads="1"/>
          </p:cNvSpPr>
          <p:nvPr/>
        </p:nvSpPr>
        <p:spPr bwMode="auto">
          <a:xfrm>
            <a:off x="323850" y="5516563"/>
            <a:ext cx="568960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Mütter in Afghanistan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5026" name="Picture 2" descr="accba30bf5afff3d9d45c899269acf19_image_document_large_featured_borderles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6624637" cy="5087938"/>
          </a:xfrm>
          <a:prstGeom prst="rect">
            <a:avLst/>
          </a:prstGeom>
          <a:noFill/>
        </p:spPr>
      </p:pic>
      <p:sp>
        <p:nvSpPr>
          <p:cNvPr id="385027" name="Text Box 3"/>
          <p:cNvSpPr txBox="1">
            <a:spLocks noChangeArrowheads="1"/>
          </p:cNvSpPr>
          <p:nvPr/>
        </p:nvSpPr>
        <p:spPr bwMode="auto">
          <a:xfrm>
            <a:off x="395288" y="5589588"/>
            <a:ext cx="849788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Clara Zetkin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484" name="Picture 4" descr="15 Ragpicker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572375" cy="5048250"/>
          </a:xfrm>
          <a:prstGeom prst="rect">
            <a:avLst/>
          </a:prstGeom>
          <a:noFill/>
        </p:spPr>
      </p:pic>
      <p:sp>
        <p:nvSpPr>
          <p:cNvPr id="276485" name="Text Box 5"/>
          <p:cNvSpPr txBox="1">
            <a:spLocks noChangeArrowheads="1"/>
          </p:cNvSpPr>
          <p:nvPr/>
        </p:nvSpPr>
        <p:spPr bwMode="auto">
          <a:xfrm>
            <a:off x="323850" y="5502275"/>
            <a:ext cx="2520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Indien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050" name="Picture 2" descr="International_Women's_Day-2008-01-MJ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212012" cy="5162550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3346" name="Picture 2" descr="revolu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813" y="476250"/>
            <a:ext cx="4826000" cy="4826000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532" name="Picture 4" descr="2009_Bangladesch__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345362" cy="4906963"/>
          </a:xfrm>
          <a:prstGeom prst="rect">
            <a:avLst/>
          </a:prstGeom>
          <a:noFill/>
        </p:spPr>
      </p:pic>
      <p:sp>
        <p:nvSpPr>
          <p:cNvPr id="278533" name="Text Box 5"/>
          <p:cNvSpPr txBox="1">
            <a:spLocks noChangeArrowheads="1"/>
          </p:cNvSpPr>
          <p:nvPr/>
        </p:nvSpPr>
        <p:spPr bwMode="auto">
          <a:xfrm>
            <a:off x="323850" y="5430838"/>
            <a:ext cx="2520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Bangladesh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556" name="Picture 4" descr="Demonstration in Argentinien 20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6840537" cy="5129213"/>
          </a:xfrm>
          <a:prstGeom prst="rect">
            <a:avLst/>
          </a:prstGeom>
          <a:noFill/>
        </p:spPr>
      </p:pic>
      <p:sp>
        <p:nvSpPr>
          <p:cNvPr id="279557" name="Text Box 5"/>
          <p:cNvSpPr txBox="1">
            <a:spLocks noChangeArrowheads="1"/>
          </p:cNvSpPr>
          <p:nvPr/>
        </p:nvSpPr>
        <p:spPr bwMode="auto">
          <a:xfrm>
            <a:off x="395288" y="5516563"/>
            <a:ext cx="2520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Argentinien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580" name="Picture 4" descr="100_136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6950075" cy="5211763"/>
          </a:xfrm>
          <a:prstGeom prst="rect">
            <a:avLst/>
          </a:prstGeom>
          <a:noFill/>
        </p:spPr>
      </p:pic>
      <p:sp>
        <p:nvSpPr>
          <p:cNvPr id="280581" name="Text Box 5"/>
          <p:cNvSpPr txBox="1">
            <a:spLocks noChangeArrowheads="1"/>
          </p:cNvSpPr>
          <p:nvPr/>
        </p:nvSpPr>
        <p:spPr bwMode="auto">
          <a:xfrm>
            <a:off x="323850" y="5646738"/>
            <a:ext cx="25209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Chile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4306" name="Picture 2" descr="marea_roja_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6697662" cy="5024438"/>
          </a:xfrm>
          <a:prstGeom prst="rect">
            <a:avLst/>
          </a:prstGeom>
          <a:noFill/>
        </p:spPr>
      </p:pic>
      <p:sp>
        <p:nvSpPr>
          <p:cNvPr id="354307" name="Text Box 3"/>
          <p:cNvSpPr txBox="1">
            <a:spLocks noChangeArrowheads="1"/>
          </p:cNvSpPr>
          <p:nvPr/>
        </p:nvSpPr>
        <p:spPr bwMode="auto">
          <a:xfrm>
            <a:off x="395288" y="5502275"/>
            <a:ext cx="252095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Venezuela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332" name="Picture 4" descr="2010_Rotterdam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6697662" cy="5022850"/>
          </a:xfrm>
          <a:prstGeom prst="rect">
            <a:avLst/>
          </a:prstGeom>
          <a:noFill/>
        </p:spPr>
      </p:pic>
      <p:sp>
        <p:nvSpPr>
          <p:cNvPr id="355333" name="Text Box 5"/>
          <p:cNvSpPr txBox="1">
            <a:spLocks noChangeArrowheads="1"/>
          </p:cNvSpPr>
          <p:nvPr/>
        </p:nvSpPr>
        <p:spPr bwMode="auto">
          <a:xfrm>
            <a:off x="395288" y="5502275"/>
            <a:ext cx="5545137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1. Mai, Rotterdam, Niederlande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6354" name="Picture 2" descr="PICT05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6624637" cy="4968875"/>
          </a:xfrm>
          <a:prstGeom prst="rect">
            <a:avLst/>
          </a:prstGeom>
          <a:noFill/>
        </p:spPr>
      </p:pic>
      <p:sp>
        <p:nvSpPr>
          <p:cNvPr id="356355" name="Text Box 3"/>
          <p:cNvSpPr txBox="1">
            <a:spLocks noChangeArrowheads="1"/>
          </p:cNvSpPr>
          <p:nvPr/>
        </p:nvSpPr>
        <p:spPr bwMode="auto">
          <a:xfrm>
            <a:off x="395288" y="5445125"/>
            <a:ext cx="8382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Nepals kämpferische Frauenbewegung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628" name="Picture 4" descr="2010_boebling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200900" cy="4800600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3890" name="Picture 2" descr="communist-party-india-maois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6121400" cy="4946650"/>
          </a:xfrm>
          <a:prstGeom prst="rect">
            <a:avLst/>
          </a:prstGeom>
          <a:noFill/>
        </p:spPr>
      </p:pic>
      <p:sp>
        <p:nvSpPr>
          <p:cNvPr id="293892" name="Text Box 4"/>
          <p:cNvSpPr txBox="1">
            <a:spLocks noChangeArrowheads="1"/>
          </p:cNvSpPr>
          <p:nvPr/>
        </p:nvSpPr>
        <p:spPr bwMode="auto">
          <a:xfrm>
            <a:off x="395288" y="5430838"/>
            <a:ext cx="40322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Sturz des Königs, Nepal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652" name="Picture 4" descr="2010_Zuerich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489825" cy="4992688"/>
          </a:xfrm>
          <a:prstGeom prst="rect">
            <a:avLst/>
          </a:prstGeom>
          <a:noFill/>
        </p:spPr>
      </p:pic>
      <p:sp>
        <p:nvSpPr>
          <p:cNvPr id="283653" name="Text Box 5"/>
          <p:cNvSpPr txBox="1">
            <a:spLocks noChangeArrowheads="1"/>
          </p:cNvSpPr>
          <p:nvPr/>
        </p:nvSpPr>
        <p:spPr bwMode="auto">
          <a:xfrm>
            <a:off x="395288" y="5573713"/>
            <a:ext cx="41052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1. Mai, Zürich, Schweiz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4676" name="Picture 4" descr="2009_San Francisco__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056437" cy="4703763"/>
          </a:xfrm>
          <a:prstGeom prst="rect">
            <a:avLst/>
          </a:prstGeom>
          <a:noFill/>
        </p:spPr>
      </p:pic>
      <p:sp>
        <p:nvSpPr>
          <p:cNvPr id="284677" name="Text Box 5"/>
          <p:cNvSpPr txBox="1">
            <a:spLocks noChangeArrowheads="1"/>
          </p:cNvSpPr>
          <p:nvPr/>
        </p:nvSpPr>
        <p:spPr bwMode="auto">
          <a:xfrm>
            <a:off x="395288" y="5229225"/>
            <a:ext cx="4105275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1. Mai, USA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5700" name="Picture 4" descr="28_Arbeitskämpfe in Deutschland 200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6697662" cy="5022850"/>
          </a:xfrm>
          <a:prstGeom prst="rect">
            <a:avLst/>
          </a:prstGeom>
          <a:noFill/>
        </p:spPr>
      </p:pic>
      <p:sp>
        <p:nvSpPr>
          <p:cNvPr id="285701" name="Text Box 5"/>
          <p:cNvSpPr txBox="1">
            <a:spLocks noChangeArrowheads="1"/>
          </p:cNvSpPr>
          <p:nvPr/>
        </p:nvSpPr>
        <p:spPr bwMode="auto">
          <a:xfrm>
            <a:off x="395288" y="5573713"/>
            <a:ext cx="51847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Kampf gegen die Rente mit 67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24" name="Picture 4" descr="Kongo_Straßenverkauf von Nyo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6697662" cy="5022850"/>
          </a:xfrm>
          <a:prstGeom prst="rect">
            <a:avLst/>
          </a:prstGeom>
          <a:noFill/>
        </p:spPr>
      </p:pic>
      <p:sp>
        <p:nvSpPr>
          <p:cNvPr id="286725" name="Text Box 5"/>
          <p:cNvSpPr txBox="1">
            <a:spLocks noChangeArrowheads="1"/>
          </p:cNvSpPr>
          <p:nvPr/>
        </p:nvSpPr>
        <p:spPr bwMode="auto">
          <a:xfrm>
            <a:off x="323850" y="5516563"/>
            <a:ext cx="41052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Kongo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882" name="Picture 2" descr="RF20091018_Hannover_Auomobiolarbeiterratschlag__0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056437" cy="5292725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9906" name="Picture 2" descr="RF20030301_0073_Europa_0312 Fiat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6913562" cy="5184775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8098" name="Picture 2" descr="be635afa425bcf722873d44ca0a4d12c_image_document_large_featured_borderles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3443287" cy="5329238"/>
          </a:xfrm>
          <a:prstGeom prst="rect">
            <a:avLst/>
          </a:prstGeom>
          <a:noFill/>
        </p:spPr>
      </p:pic>
      <p:pic>
        <p:nvPicPr>
          <p:cNvPr id="388099" name="Picture 3" descr="8mart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175" y="476250"/>
            <a:ext cx="3656013" cy="5329238"/>
          </a:xfrm>
          <a:prstGeom prst="rect">
            <a:avLst/>
          </a:prstGeom>
          <a:noFill/>
        </p:spPr>
      </p:pic>
    </p:spTree>
  </p:cSld>
  <p:clrMapOvr>
    <a:masterClrMapping/>
  </p:clrMapOvr>
  <p:transition advTm="13000">
    <p:fade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434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40243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402436" name="Picture 4" descr="P108019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6840537" cy="5130800"/>
          </a:xfrm>
          <a:prstGeom prst="rect">
            <a:avLst/>
          </a:prstGeom>
          <a:noFill/>
        </p:spPr>
      </p:pic>
      <p:sp>
        <p:nvSpPr>
          <p:cNvPr id="402437" name="Text Box 5"/>
          <p:cNvSpPr txBox="1">
            <a:spLocks noChangeArrowheads="1"/>
          </p:cNvSpPr>
          <p:nvPr/>
        </p:nvSpPr>
        <p:spPr bwMode="auto">
          <a:xfrm>
            <a:off x="323850" y="5573713"/>
            <a:ext cx="77771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Kurdischer Befreiungskampf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914" name="Picture 2" descr="nepal_maoist_wome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212012" cy="4765675"/>
          </a:xfrm>
          <a:prstGeom prst="rect">
            <a:avLst/>
          </a:prstGeom>
          <a:noFill/>
        </p:spPr>
      </p:pic>
      <p:sp>
        <p:nvSpPr>
          <p:cNvPr id="294916" name="Text Box 4"/>
          <p:cNvSpPr txBox="1">
            <a:spLocks noChangeArrowheads="1"/>
          </p:cNvSpPr>
          <p:nvPr/>
        </p:nvSpPr>
        <p:spPr bwMode="auto">
          <a:xfrm>
            <a:off x="395288" y="5373688"/>
            <a:ext cx="4105275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Nepal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0930" name="Picture 2" descr="IMG_1104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3944937" cy="5257800"/>
          </a:xfrm>
          <a:prstGeom prst="rect">
            <a:avLst/>
          </a:prstGeom>
          <a:noFill/>
        </p:spPr>
      </p:pic>
      <p:sp>
        <p:nvSpPr>
          <p:cNvPr id="380931" name="Text Box 3"/>
          <p:cNvSpPr txBox="1">
            <a:spLocks noChangeArrowheads="1"/>
          </p:cNvSpPr>
          <p:nvPr/>
        </p:nvSpPr>
        <p:spPr bwMode="auto">
          <a:xfrm>
            <a:off x="4356100" y="4941888"/>
            <a:ext cx="4105275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Vertreter der Ureinwohner</a:t>
            </a:r>
          </a:p>
        </p:txBody>
      </p:sp>
    </p:spTree>
  </p:cSld>
  <p:clrMapOvr>
    <a:masterClrMapping/>
  </p:clrMapOvr>
  <p:transition advTm="13000">
    <p:fade/>
  </p:transition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1170" name="Picture 2" descr="237693396_bf09ad470e_b"/>
          <p:cNvPicPr>
            <a:picLocks noChangeAspect="1" noChangeArrowheads="1"/>
          </p:cNvPicPr>
          <p:nvPr/>
        </p:nvPicPr>
        <p:blipFill>
          <a:blip r:embed="rId2" cstate="print"/>
          <a:srcRect t="10495"/>
          <a:stretch>
            <a:fillRect/>
          </a:stretch>
        </p:blipFill>
        <p:spPr bwMode="auto">
          <a:xfrm>
            <a:off x="395288" y="981075"/>
            <a:ext cx="7212012" cy="4305300"/>
          </a:xfrm>
          <a:prstGeom prst="rect">
            <a:avLst/>
          </a:prstGeom>
          <a:noFill/>
        </p:spPr>
      </p:pic>
      <p:sp>
        <p:nvSpPr>
          <p:cNvPr id="391171" name="Text Box 3"/>
          <p:cNvSpPr txBox="1">
            <a:spLocks noChangeArrowheads="1"/>
          </p:cNvSpPr>
          <p:nvPr/>
        </p:nvSpPr>
        <p:spPr bwMode="auto">
          <a:xfrm>
            <a:off x="395288" y="5357813"/>
            <a:ext cx="7272337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Chinesische Revolution</a:t>
            </a:r>
          </a:p>
        </p:txBody>
      </p:sp>
    </p:spTree>
  </p:cSld>
  <p:clrMapOvr>
    <a:masterClrMapping/>
  </p:clrMapOvr>
  <p:transition advTm="15000">
    <p:fade/>
  </p:transition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955" name="Picture 3" descr="mineros_bol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056437" cy="4621213"/>
          </a:xfrm>
          <a:prstGeom prst="rect">
            <a:avLst/>
          </a:prstGeom>
          <a:noFill/>
        </p:spPr>
      </p:pic>
      <p:sp>
        <p:nvSpPr>
          <p:cNvPr id="381956" name="Text Box 4"/>
          <p:cNvSpPr txBox="1">
            <a:spLocks noChangeArrowheads="1"/>
          </p:cNvSpPr>
          <p:nvPr/>
        </p:nvSpPr>
        <p:spPr bwMode="auto">
          <a:xfrm>
            <a:off x="323850" y="5141913"/>
            <a:ext cx="7345363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Bolivien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25" name="AutoShape 9"/>
          <p:cNvSpPr>
            <a:spLocks noChangeAspect="1" noChangeArrowheads="1" noTextEdit="1"/>
          </p:cNvSpPr>
          <p:nvPr/>
        </p:nvSpPr>
        <p:spPr bwMode="auto">
          <a:xfrm>
            <a:off x="1908175" y="341313"/>
            <a:ext cx="5111750" cy="5103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42027" name="Freeform 11"/>
          <p:cNvSpPr>
            <a:spLocks/>
          </p:cNvSpPr>
          <p:nvPr/>
        </p:nvSpPr>
        <p:spPr bwMode="auto">
          <a:xfrm>
            <a:off x="5661025" y="827088"/>
            <a:ext cx="1358900" cy="2855912"/>
          </a:xfrm>
          <a:custGeom>
            <a:avLst/>
            <a:gdLst/>
            <a:ahLst/>
            <a:cxnLst>
              <a:cxn ang="0">
                <a:pos x="184" y="450"/>
              </a:cxn>
              <a:cxn ang="0">
                <a:pos x="184" y="450"/>
              </a:cxn>
              <a:cxn ang="0">
                <a:pos x="182" y="486"/>
              </a:cxn>
              <a:cxn ang="0">
                <a:pos x="178" y="520"/>
              </a:cxn>
              <a:cxn ang="0">
                <a:pos x="172" y="554"/>
              </a:cxn>
              <a:cxn ang="0">
                <a:pos x="162" y="588"/>
              </a:cxn>
              <a:cxn ang="0">
                <a:pos x="268" y="622"/>
              </a:cxn>
              <a:cxn ang="0">
                <a:pos x="268" y="622"/>
              </a:cxn>
              <a:cxn ang="0">
                <a:pos x="280" y="580"/>
              </a:cxn>
              <a:cxn ang="0">
                <a:pos x="288" y="538"/>
              </a:cxn>
              <a:cxn ang="0">
                <a:pos x="294" y="494"/>
              </a:cxn>
              <a:cxn ang="0">
                <a:pos x="296" y="450"/>
              </a:cxn>
              <a:cxn ang="0">
                <a:pos x="296" y="450"/>
              </a:cxn>
              <a:cxn ang="0">
                <a:pos x="294" y="416"/>
              </a:cxn>
              <a:cxn ang="0">
                <a:pos x="292" y="382"/>
              </a:cxn>
              <a:cxn ang="0">
                <a:pos x="286" y="348"/>
              </a:cxn>
              <a:cxn ang="0">
                <a:pos x="280" y="316"/>
              </a:cxn>
              <a:cxn ang="0">
                <a:pos x="270" y="284"/>
              </a:cxn>
              <a:cxn ang="0">
                <a:pos x="260" y="252"/>
              </a:cxn>
              <a:cxn ang="0">
                <a:pos x="248" y="222"/>
              </a:cxn>
              <a:cxn ang="0">
                <a:pos x="234" y="194"/>
              </a:cxn>
              <a:cxn ang="0">
                <a:pos x="218" y="166"/>
              </a:cxn>
              <a:cxn ang="0">
                <a:pos x="200" y="138"/>
              </a:cxn>
              <a:cxn ang="0">
                <a:pos x="180" y="112"/>
              </a:cxn>
              <a:cxn ang="0">
                <a:pos x="160" y="86"/>
              </a:cxn>
              <a:cxn ang="0">
                <a:pos x="140" y="64"/>
              </a:cxn>
              <a:cxn ang="0">
                <a:pos x="116" y="40"/>
              </a:cxn>
              <a:cxn ang="0">
                <a:pos x="92" y="20"/>
              </a:cxn>
              <a:cxn ang="0">
                <a:pos x="66" y="0"/>
              </a:cxn>
              <a:cxn ang="0">
                <a:pos x="0" y="90"/>
              </a:cxn>
              <a:cxn ang="0">
                <a:pos x="0" y="90"/>
              </a:cxn>
              <a:cxn ang="0">
                <a:pos x="22" y="106"/>
              </a:cxn>
              <a:cxn ang="0">
                <a:pos x="40" y="122"/>
              </a:cxn>
              <a:cxn ang="0">
                <a:pos x="60" y="140"/>
              </a:cxn>
              <a:cxn ang="0">
                <a:pos x="76" y="160"/>
              </a:cxn>
              <a:cxn ang="0">
                <a:pos x="92" y="180"/>
              </a:cxn>
              <a:cxn ang="0">
                <a:pos x="108" y="200"/>
              </a:cxn>
              <a:cxn ang="0">
                <a:pos x="122" y="222"/>
              </a:cxn>
              <a:cxn ang="0">
                <a:pos x="134" y="244"/>
              </a:cxn>
              <a:cxn ang="0">
                <a:pos x="146" y="268"/>
              </a:cxn>
              <a:cxn ang="0">
                <a:pos x="156" y="292"/>
              </a:cxn>
              <a:cxn ang="0">
                <a:pos x="164" y="318"/>
              </a:cxn>
              <a:cxn ang="0">
                <a:pos x="172" y="342"/>
              </a:cxn>
              <a:cxn ang="0">
                <a:pos x="176" y="368"/>
              </a:cxn>
              <a:cxn ang="0">
                <a:pos x="180" y="396"/>
              </a:cxn>
              <a:cxn ang="0">
                <a:pos x="184" y="422"/>
              </a:cxn>
              <a:cxn ang="0">
                <a:pos x="184" y="450"/>
              </a:cxn>
              <a:cxn ang="0">
                <a:pos x="184" y="450"/>
              </a:cxn>
            </a:cxnLst>
            <a:rect l="0" t="0" r="r" b="b"/>
            <a:pathLst>
              <a:path w="296" h="622">
                <a:moveTo>
                  <a:pt x="184" y="450"/>
                </a:moveTo>
                <a:lnTo>
                  <a:pt x="184" y="450"/>
                </a:lnTo>
                <a:lnTo>
                  <a:pt x="182" y="486"/>
                </a:lnTo>
                <a:lnTo>
                  <a:pt x="178" y="520"/>
                </a:lnTo>
                <a:lnTo>
                  <a:pt x="172" y="554"/>
                </a:lnTo>
                <a:lnTo>
                  <a:pt x="162" y="588"/>
                </a:lnTo>
                <a:lnTo>
                  <a:pt x="268" y="622"/>
                </a:lnTo>
                <a:lnTo>
                  <a:pt x="268" y="622"/>
                </a:lnTo>
                <a:lnTo>
                  <a:pt x="280" y="580"/>
                </a:lnTo>
                <a:lnTo>
                  <a:pt x="288" y="538"/>
                </a:lnTo>
                <a:lnTo>
                  <a:pt x="294" y="494"/>
                </a:lnTo>
                <a:lnTo>
                  <a:pt x="296" y="450"/>
                </a:lnTo>
                <a:lnTo>
                  <a:pt x="296" y="450"/>
                </a:lnTo>
                <a:lnTo>
                  <a:pt x="294" y="416"/>
                </a:lnTo>
                <a:lnTo>
                  <a:pt x="292" y="382"/>
                </a:lnTo>
                <a:lnTo>
                  <a:pt x="286" y="348"/>
                </a:lnTo>
                <a:lnTo>
                  <a:pt x="280" y="316"/>
                </a:lnTo>
                <a:lnTo>
                  <a:pt x="270" y="284"/>
                </a:lnTo>
                <a:lnTo>
                  <a:pt x="260" y="252"/>
                </a:lnTo>
                <a:lnTo>
                  <a:pt x="248" y="222"/>
                </a:lnTo>
                <a:lnTo>
                  <a:pt x="234" y="194"/>
                </a:lnTo>
                <a:lnTo>
                  <a:pt x="218" y="166"/>
                </a:lnTo>
                <a:lnTo>
                  <a:pt x="200" y="138"/>
                </a:lnTo>
                <a:lnTo>
                  <a:pt x="180" y="112"/>
                </a:lnTo>
                <a:lnTo>
                  <a:pt x="160" y="86"/>
                </a:lnTo>
                <a:lnTo>
                  <a:pt x="140" y="64"/>
                </a:lnTo>
                <a:lnTo>
                  <a:pt x="116" y="40"/>
                </a:lnTo>
                <a:lnTo>
                  <a:pt x="92" y="20"/>
                </a:lnTo>
                <a:lnTo>
                  <a:pt x="66" y="0"/>
                </a:lnTo>
                <a:lnTo>
                  <a:pt x="0" y="90"/>
                </a:lnTo>
                <a:lnTo>
                  <a:pt x="0" y="90"/>
                </a:lnTo>
                <a:lnTo>
                  <a:pt x="22" y="106"/>
                </a:lnTo>
                <a:lnTo>
                  <a:pt x="40" y="122"/>
                </a:lnTo>
                <a:lnTo>
                  <a:pt x="60" y="140"/>
                </a:lnTo>
                <a:lnTo>
                  <a:pt x="76" y="160"/>
                </a:lnTo>
                <a:lnTo>
                  <a:pt x="92" y="180"/>
                </a:lnTo>
                <a:lnTo>
                  <a:pt x="108" y="200"/>
                </a:lnTo>
                <a:lnTo>
                  <a:pt x="122" y="222"/>
                </a:lnTo>
                <a:lnTo>
                  <a:pt x="134" y="244"/>
                </a:lnTo>
                <a:lnTo>
                  <a:pt x="146" y="268"/>
                </a:lnTo>
                <a:lnTo>
                  <a:pt x="156" y="292"/>
                </a:lnTo>
                <a:lnTo>
                  <a:pt x="164" y="318"/>
                </a:lnTo>
                <a:lnTo>
                  <a:pt x="172" y="342"/>
                </a:lnTo>
                <a:lnTo>
                  <a:pt x="176" y="368"/>
                </a:lnTo>
                <a:lnTo>
                  <a:pt x="180" y="396"/>
                </a:lnTo>
                <a:lnTo>
                  <a:pt x="184" y="422"/>
                </a:lnTo>
                <a:lnTo>
                  <a:pt x="184" y="450"/>
                </a:lnTo>
                <a:lnTo>
                  <a:pt x="184" y="450"/>
                </a:lnTo>
                <a:close/>
              </a:path>
            </a:pathLst>
          </a:custGeom>
          <a:solidFill>
            <a:srgbClr val="F1DA5B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42028" name="Freeform 12"/>
          <p:cNvSpPr>
            <a:spLocks/>
          </p:cNvSpPr>
          <p:nvPr/>
        </p:nvSpPr>
        <p:spPr bwMode="auto">
          <a:xfrm>
            <a:off x="2963863" y="341313"/>
            <a:ext cx="3000375" cy="900112"/>
          </a:xfrm>
          <a:custGeom>
            <a:avLst/>
            <a:gdLst/>
            <a:ahLst/>
            <a:cxnLst>
              <a:cxn ang="0">
                <a:pos x="328" y="110"/>
              </a:cxn>
              <a:cxn ang="0">
                <a:pos x="328" y="110"/>
              </a:cxn>
              <a:cxn ang="0">
                <a:pos x="364" y="112"/>
              </a:cxn>
              <a:cxn ang="0">
                <a:pos x="400" y="116"/>
              </a:cxn>
              <a:cxn ang="0">
                <a:pos x="434" y="124"/>
              </a:cxn>
              <a:cxn ang="0">
                <a:pos x="468" y="134"/>
              </a:cxn>
              <a:cxn ang="0">
                <a:pos x="500" y="146"/>
              </a:cxn>
              <a:cxn ang="0">
                <a:pos x="530" y="160"/>
              </a:cxn>
              <a:cxn ang="0">
                <a:pos x="560" y="176"/>
              </a:cxn>
              <a:cxn ang="0">
                <a:pos x="588" y="196"/>
              </a:cxn>
              <a:cxn ang="0">
                <a:pos x="654" y="106"/>
              </a:cxn>
              <a:cxn ang="0">
                <a:pos x="654" y="106"/>
              </a:cxn>
              <a:cxn ang="0">
                <a:pos x="618" y="82"/>
              </a:cxn>
              <a:cxn ang="0">
                <a:pos x="582" y="62"/>
              </a:cxn>
              <a:cxn ang="0">
                <a:pos x="542" y="44"/>
              </a:cxn>
              <a:cxn ang="0">
                <a:pos x="502" y="28"/>
              </a:cxn>
              <a:cxn ang="0">
                <a:pos x="460" y="16"/>
              </a:cxn>
              <a:cxn ang="0">
                <a:pos x="416" y="8"/>
              </a:cxn>
              <a:cxn ang="0">
                <a:pos x="372" y="2"/>
              </a:cxn>
              <a:cxn ang="0">
                <a:pos x="328" y="0"/>
              </a:cxn>
              <a:cxn ang="0">
                <a:pos x="328" y="0"/>
              </a:cxn>
              <a:cxn ang="0">
                <a:pos x="282" y="2"/>
              </a:cxn>
              <a:cxn ang="0">
                <a:pos x="238" y="8"/>
              </a:cxn>
              <a:cxn ang="0">
                <a:pos x="194" y="16"/>
              </a:cxn>
              <a:cxn ang="0">
                <a:pos x="152" y="28"/>
              </a:cxn>
              <a:cxn ang="0">
                <a:pos x="112" y="44"/>
              </a:cxn>
              <a:cxn ang="0">
                <a:pos x="72" y="62"/>
              </a:cxn>
              <a:cxn ang="0">
                <a:pos x="36" y="82"/>
              </a:cxn>
              <a:cxn ang="0">
                <a:pos x="0" y="106"/>
              </a:cxn>
              <a:cxn ang="0">
                <a:pos x="66" y="196"/>
              </a:cxn>
              <a:cxn ang="0">
                <a:pos x="66" y="196"/>
              </a:cxn>
              <a:cxn ang="0">
                <a:pos x="94" y="176"/>
              </a:cxn>
              <a:cxn ang="0">
                <a:pos x="124" y="160"/>
              </a:cxn>
              <a:cxn ang="0">
                <a:pos x="154" y="146"/>
              </a:cxn>
              <a:cxn ang="0">
                <a:pos x="188" y="134"/>
              </a:cxn>
              <a:cxn ang="0">
                <a:pos x="220" y="124"/>
              </a:cxn>
              <a:cxn ang="0">
                <a:pos x="256" y="116"/>
              </a:cxn>
              <a:cxn ang="0">
                <a:pos x="290" y="112"/>
              </a:cxn>
              <a:cxn ang="0">
                <a:pos x="328" y="110"/>
              </a:cxn>
              <a:cxn ang="0">
                <a:pos x="328" y="110"/>
              </a:cxn>
            </a:cxnLst>
            <a:rect l="0" t="0" r="r" b="b"/>
            <a:pathLst>
              <a:path w="654" h="196">
                <a:moveTo>
                  <a:pt x="328" y="110"/>
                </a:moveTo>
                <a:lnTo>
                  <a:pt x="328" y="110"/>
                </a:lnTo>
                <a:lnTo>
                  <a:pt x="364" y="112"/>
                </a:lnTo>
                <a:lnTo>
                  <a:pt x="400" y="116"/>
                </a:lnTo>
                <a:lnTo>
                  <a:pt x="434" y="124"/>
                </a:lnTo>
                <a:lnTo>
                  <a:pt x="468" y="134"/>
                </a:lnTo>
                <a:lnTo>
                  <a:pt x="500" y="146"/>
                </a:lnTo>
                <a:lnTo>
                  <a:pt x="530" y="160"/>
                </a:lnTo>
                <a:lnTo>
                  <a:pt x="560" y="176"/>
                </a:lnTo>
                <a:lnTo>
                  <a:pt x="588" y="196"/>
                </a:lnTo>
                <a:lnTo>
                  <a:pt x="654" y="106"/>
                </a:lnTo>
                <a:lnTo>
                  <a:pt x="654" y="106"/>
                </a:lnTo>
                <a:lnTo>
                  <a:pt x="618" y="82"/>
                </a:lnTo>
                <a:lnTo>
                  <a:pt x="582" y="62"/>
                </a:lnTo>
                <a:lnTo>
                  <a:pt x="542" y="44"/>
                </a:lnTo>
                <a:lnTo>
                  <a:pt x="502" y="28"/>
                </a:lnTo>
                <a:lnTo>
                  <a:pt x="460" y="16"/>
                </a:lnTo>
                <a:lnTo>
                  <a:pt x="416" y="8"/>
                </a:lnTo>
                <a:lnTo>
                  <a:pt x="372" y="2"/>
                </a:lnTo>
                <a:lnTo>
                  <a:pt x="328" y="0"/>
                </a:lnTo>
                <a:lnTo>
                  <a:pt x="328" y="0"/>
                </a:lnTo>
                <a:lnTo>
                  <a:pt x="282" y="2"/>
                </a:lnTo>
                <a:lnTo>
                  <a:pt x="238" y="8"/>
                </a:lnTo>
                <a:lnTo>
                  <a:pt x="194" y="16"/>
                </a:lnTo>
                <a:lnTo>
                  <a:pt x="152" y="28"/>
                </a:lnTo>
                <a:lnTo>
                  <a:pt x="112" y="44"/>
                </a:lnTo>
                <a:lnTo>
                  <a:pt x="72" y="62"/>
                </a:lnTo>
                <a:lnTo>
                  <a:pt x="36" y="82"/>
                </a:lnTo>
                <a:lnTo>
                  <a:pt x="0" y="106"/>
                </a:lnTo>
                <a:lnTo>
                  <a:pt x="66" y="196"/>
                </a:lnTo>
                <a:lnTo>
                  <a:pt x="66" y="196"/>
                </a:lnTo>
                <a:lnTo>
                  <a:pt x="94" y="176"/>
                </a:lnTo>
                <a:lnTo>
                  <a:pt x="124" y="160"/>
                </a:lnTo>
                <a:lnTo>
                  <a:pt x="154" y="146"/>
                </a:lnTo>
                <a:lnTo>
                  <a:pt x="188" y="134"/>
                </a:lnTo>
                <a:lnTo>
                  <a:pt x="220" y="124"/>
                </a:lnTo>
                <a:lnTo>
                  <a:pt x="256" y="116"/>
                </a:lnTo>
                <a:lnTo>
                  <a:pt x="290" y="112"/>
                </a:lnTo>
                <a:lnTo>
                  <a:pt x="328" y="110"/>
                </a:lnTo>
                <a:lnTo>
                  <a:pt x="328" y="110"/>
                </a:lnTo>
                <a:close/>
              </a:path>
            </a:pathLst>
          </a:custGeom>
          <a:solidFill>
            <a:srgbClr val="55AC4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42029" name="Freeform 13"/>
          <p:cNvSpPr>
            <a:spLocks/>
          </p:cNvSpPr>
          <p:nvPr/>
        </p:nvSpPr>
        <p:spPr bwMode="auto">
          <a:xfrm>
            <a:off x="1908175" y="827088"/>
            <a:ext cx="1358900" cy="2855912"/>
          </a:xfrm>
          <a:custGeom>
            <a:avLst/>
            <a:gdLst/>
            <a:ahLst/>
            <a:cxnLst>
              <a:cxn ang="0">
                <a:pos x="112" y="450"/>
              </a:cxn>
              <a:cxn ang="0">
                <a:pos x="112" y="450"/>
              </a:cxn>
              <a:cxn ang="0">
                <a:pos x="112" y="422"/>
              </a:cxn>
              <a:cxn ang="0">
                <a:pos x="116" y="396"/>
              </a:cxn>
              <a:cxn ang="0">
                <a:pos x="120" y="368"/>
              </a:cxn>
              <a:cxn ang="0">
                <a:pos x="126" y="342"/>
              </a:cxn>
              <a:cxn ang="0">
                <a:pos x="132" y="318"/>
              </a:cxn>
              <a:cxn ang="0">
                <a:pos x="140" y="292"/>
              </a:cxn>
              <a:cxn ang="0">
                <a:pos x="150" y="268"/>
              </a:cxn>
              <a:cxn ang="0">
                <a:pos x="162" y="244"/>
              </a:cxn>
              <a:cxn ang="0">
                <a:pos x="174" y="222"/>
              </a:cxn>
              <a:cxn ang="0">
                <a:pos x="188" y="200"/>
              </a:cxn>
              <a:cxn ang="0">
                <a:pos x="204" y="180"/>
              </a:cxn>
              <a:cxn ang="0">
                <a:pos x="220" y="160"/>
              </a:cxn>
              <a:cxn ang="0">
                <a:pos x="238" y="140"/>
              </a:cxn>
              <a:cxn ang="0">
                <a:pos x="256" y="122"/>
              </a:cxn>
              <a:cxn ang="0">
                <a:pos x="274" y="106"/>
              </a:cxn>
              <a:cxn ang="0">
                <a:pos x="296" y="90"/>
              </a:cxn>
              <a:cxn ang="0">
                <a:pos x="230" y="0"/>
              </a:cxn>
              <a:cxn ang="0">
                <a:pos x="230" y="0"/>
              </a:cxn>
              <a:cxn ang="0">
                <a:pos x="204" y="20"/>
              </a:cxn>
              <a:cxn ang="0">
                <a:pos x="180" y="40"/>
              </a:cxn>
              <a:cxn ang="0">
                <a:pos x="158" y="64"/>
              </a:cxn>
              <a:cxn ang="0">
                <a:pos x="136" y="86"/>
              </a:cxn>
              <a:cxn ang="0">
                <a:pos x="116" y="112"/>
              </a:cxn>
              <a:cxn ang="0">
                <a:pos x="96" y="138"/>
              </a:cxn>
              <a:cxn ang="0">
                <a:pos x="78" y="166"/>
              </a:cxn>
              <a:cxn ang="0">
                <a:pos x="64" y="194"/>
              </a:cxn>
              <a:cxn ang="0">
                <a:pos x="50" y="222"/>
              </a:cxn>
              <a:cxn ang="0">
                <a:pos x="36" y="252"/>
              </a:cxn>
              <a:cxn ang="0">
                <a:pos x="26" y="284"/>
              </a:cxn>
              <a:cxn ang="0">
                <a:pos x="16" y="316"/>
              </a:cxn>
              <a:cxn ang="0">
                <a:pos x="10" y="348"/>
              </a:cxn>
              <a:cxn ang="0">
                <a:pos x="4" y="382"/>
              </a:cxn>
              <a:cxn ang="0">
                <a:pos x="2" y="416"/>
              </a:cxn>
              <a:cxn ang="0">
                <a:pos x="0" y="450"/>
              </a:cxn>
              <a:cxn ang="0">
                <a:pos x="0" y="450"/>
              </a:cxn>
              <a:cxn ang="0">
                <a:pos x="2" y="494"/>
              </a:cxn>
              <a:cxn ang="0">
                <a:pos x="8" y="538"/>
              </a:cxn>
              <a:cxn ang="0">
                <a:pos x="16" y="580"/>
              </a:cxn>
              <a:cxn ang="0">
                <a:pos x="28" y="622"/>
              </a:cxn>
              <a:cxn ang="0">
                <a:pos x="134" y="588"/>
              </a:cxn>
              <a:cxn ang="0">
                <a:pos x="134" y="588"/>
              </a:cxn>
              <a:cxn ang="0">
                <a:pos x="124" y="554"/>
              </a:cxn>
              <a:cxn ang="0">
                <a:pos x="118" y="520"/>
              </a:cxn>
              <a:cxn ang="0">
                <a:pos x="114" y="486"/>
              </a:cxn>
              <a:cxn ang="0">
                <a:pos x="112" y="450"/>
              </a:cxn>
              <a:cxn ang="0">
                <a:pos x="112" y="450"/>
              </a:cxn>
            </a:cxnLst>
            <a:rect l="0" t="0" r="r" b="b"/>
            <a:pathLst>
              <a:path w="296" h="622">
                <a:moveTo>
                  <a:pt x="112" y="450"/>
                </a:moveTo>
                <a:lnTo>
                  <a:pt x="112" y="450"/>
                </a:lnTo>
                <a:lnTo>
                  <a:pt x="112" y="422"/>
                </a:lnTo>
                <a:lnTo>
                  <a:pt x="116" y="396"/>
                </a:lnTo>
                <a:lnTo>
                  <a:pt x="120" y="368"/>
                </a:lnTo>
                <a:lnTo>
                  <a:pt x="126" y="342"/>
                </a:lnTo>
                <a:lnTo>
                  <a:pt x="132" y="318"/>
                </a:lnTo>
                <a:lnTo>
                  <a:pt x="140" y="292"/>
                </a:lnTo>
                <a:lnTo>
                  <a:pt x="150" y="268"/>
                </a:lnTo>
                <a:lnTo>
                  <a:pt x="162" y="244"/>
                </a:lnTo>
                <a:lnTo>
                  <a:pt x="174" y="222"/>
                </a:lnTo>
                <a:lnTo>
                  <a:pt x="188" y="200"/>
                </a:lnTo>
                <a:lnTo>
                  <a:pt x="204" y="180"/>
                </a:lnTo>
                <a:lnTo>
                  <a:pt x="220" y="160"/>
                </a:lnTo>
                <a:lnTo>
                  <a:pt x="238" y="140"/>
                </a:lnTo>
                <a:lnTo>
                  <a:pt x="256" y="122"/>
                </a:lnTo>
                <a:lnTo>
                  <a:pt x="274" y="106"/>
                </a:lnTo>
                <a:lnTo>
                  <a:pt x="296" y="90"/>
                </a:lnTo>
                <a:lnTo>
                  <a:pt x="230" y="0"/>
                </a:lnTo>
                <a:lnTo>
                  <a:pt x="230" y="0"/>
                </a:lnTo>
                <a:lnTo>
                  <a:pt x="204" y="20"/>
                </a:lnTo>
                <a:lnTo>
                  <a:pt x="180" y="40"/>
                </a:lnTo>
                <a:lnTo>
                  <a:pt x="158" y="64"/>
                </a:lnTo>
                <a:lnTo>
                  <a:pt x="136" y="86"/>
                </a:lnTo>
                <a:lnTo>
                  <a:pt x="116" y="112"/>
                </a:lnTo>
                <a:lnTo>
                  <a:pt x="96" y="138"/>
                </a:lnTo>
                <a:lnTo>
                  <a:pt x="78" y="166"/>
                </a:lnTo>
                <a:lnTo>
                  <a:pt x="64" y="194"/>
                </a:lnTo>
                <a:lnTo>
                  <a:pt x="50" y="222"/>
                </a:lnTo>
                <a:lnTo>
                  <a:pt x="36" y="252"/>
                </a:lnTo>
                <a:lnTo>
                  <a:pt x="26" y="284"/>
                </a:lnTo>
                <a:lnTo>
                  <a:pt x="16" y="316"/>
                </a:lnTo>
                <a:lnTo>
                  <a:pt x="10" y="348"/>
                </a:lnTo>
                <a:lnTo>
                  <a:pt x="4" y="382"/>
                </a:lnTo>
                <a:lnTo>
                  <a:pt x="2" y="416"/>
                </a:lnTo>
                <a:lnTo>
                  <a:pt x="0" y="450"/>
                </a:lnTo>
                <a:lnTo>
                  <a:pt x="0" y="450"/>
                </a:lnTo>
                <a:lnTo>
                  <a:pt x="2" y="494"/>
                </a:lnTo>
                <a:lnTo>
                  <a:pt x="8" y="538"/>
                </a:lnTo>
                <a:lnTo>
                  <a:pt x="16" y="580"/>
                </a:lnTo>
                <a:lnTo>
                  <a:pt x="28" y="622"/>
                </a:lnTo>
                <a:lnTo>
                  <a:pt x="134" y="588"/>
                </a:lnTo>
                <a:lnTo>
                  <a:pt x="134" y="588"/>
                </a:lnTo>
                <a:lnTo>
                  <a:pt x="124" y="554"/>
                </a:lnTo>
                <a:lnTo>
                  <a:pt x="118" y="520"/>
                </a:lnTo>
                <a:lnTo>
                  <a:pt x="114" y="486"/>
                </a:lnTo>
                <a:lnTo>
                  <a:pt x="112" y="450"/>
                </a:lnTo>
                <a:lnTo>
                  <a:pt x="112" y="450"/>
                </a:lnTo>
                <a:close/>
              </a:path>
            </a:pathLst>
          </a:custGeom>
          <a:solidFill>
            <a:srgbClr val="ABD0EB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42030" name="Freeform 14"/>
          <p:cNvSpPr>
            <a:spLocks/>
          </p:cNvSpPr>
          <p:nvPr/>
        </p:nvSpPr>
        <p:spPr bwMode="auto">
          <a:xfrm>
            <a:off x="4468813" y="3525838"/>
            <a:ext cx="2422525" cy="1919287"/>
          </a:xfrm>
          <a:custGeom>
            <a:avLst/>
            <a:gdLst/>
            <a:ahLst/>
            <a:cxnLst>
              <a:cxn ang="0">
                <a:pos x="528" y="34"/>
              </a:cxn>
              <a:cxn ang="0">
                <a:pos x="422" y="0"/>
              </a:cxn>
              <a:cxn ang="0">
                <a:pos x="422" y="0"/>
              </a:cxn>
              <a:cxn ang="0">
                <a:pos x="410" y="32"/>
              </a:cxn>
              <a:cxn ang="0">
                <a:pos x="396" y="64"/>
              </a:cxn>
              <a:cxn ang="0">
                <a:pos x="378" y="94"/>
              </a:cxn>
              <a:cxn ang="0">
                <a:pos x="360" y="122"/>
              </a:cxn>
              <a:cxn ang="0">
                <a:pos x="338" y="150"/>
              </a:cxn>
              <a:cxn ang="0">
                <a:pos x="316" y="176"/>
              </a:cxn>
              <a:cxn ang="0">
                <a:pos x="290" y="198"/>
              </a:cxn>
              <a:cxn ang="0">
                <a:pos x="264" y="220"/>
              </a:cxn>
              <a:cxn ang="0">
                <a:pos x="234" y="240"/>
              </a:cxn>
              <a:cxn ang="0">
                <a:pos x="204" y="258"/>
              </a:cxn>
              <a:cxn ang="0">
                <a:pos x="174" y="272"/>
              </a:cxn>
              <a:cxn ang="0">
                <a:pos x="140" y="284"/>
              </a:cxn>
              <a:cxn ang="0">
                <a:pos x="106" y="294"/>
              </a:cxn>
              <a:cxn ang="0">
                <a:pos x="72" y="302"/>
              </a:cxn>
              <a:cxn ang="0">
                <a:pos x="36" y="306"/>
              </a:cxn>
              <a:cxn ang="0">
                <a:pos x="0" y="308"/>
              </a:cxn>
              <a:cxn ang="0">
                <a:pos x="0" y="418"/>
              </a:cxn>
              <a:cxn ang="0">
                <a:pos x="0" y="418"/>
              </a:cxn>
              <a:cxn ang="0">
                <a:pos x="46" y="416"/>
              </a:cxn>
              <a:cxn ang="0">
                <a:pos x="90" y="410"/>
              </a:cxn>
              <a:cxn ang="0">
                <a:pos x="134" y="402"/>
              </a:cxn>
              <a:cxn ang="0">
                <a:pos x="176" y="390"/>
              </a:cxn>
              <a:cxn ang="0">
                <a:pos x="216" y="374"/>
              </a:cxn>
              <a:cxn ang="0">
                <a:pos x="256" y="356"/>
              </a:cxn>
              <a:cxn ang="0">
                <a:pos x="294" y="334"/>
              </a:cxn>
              <a:cxn ang="0">
                <a:pos x="330" y="310"/>
              </a:cxn>
              <a:cxn ang="0">
                <a:pos x="364" y="282"/>
              </a:cxn>
              <a:cxn ang="0">
                <a:pos x="394" y="254"/>
              </a:cxn>
              <a:cxn ang="0">
                <a:pos x="424" y="222"/>
              </a:cxn>
              <a:cxn ang="0">
                <a:pos x="450" y="188"/>
              </a:cxn>
              <a:cxn ang="0">
                <a:pos x="474" y="152"/>
              </a:cxn>
              <a:cxn ang="0">
                <a:pos x="496" y="114"/>
              </a:cxn>
              <a:cxn ang="0">
                <a:pos x="514" y="74"/>
              </a:cxn>
              <a:cxn ang="0">
                <a:pos x="528" y="34"/>
              </a:cxn>
              <a:cxn ang="0">
                <a:pos x="528" y="34"/>
              </a:cxn>
            </a:cxnLst>
            <a:rect l="0" t="0" r="r" b="b"/>
            <a:pathLst>
              <a:path w="528" h="418">
                <a:moveTo>
                  <a:pt x="528" y="34"/>
                </a:moveTo>
                <a:lnTo>
                  <a:pt x="422" y="0"/>
                </a:lnTo>
                <a:lnTo>
                  <a:pt x="422" y="0"/>
                </a:lnTo>
                <a:lnTo>
                  <a:pt x="410" y="32"/>
                </a:lnTo>
                <a:lnTo>
                  <a:pt x="396" y="64"/>
                </a:lnTo>
                <a:lnTo>
                  <a:pt x="378" y="94"/>
                </a:lnTo>
                <a:lnTo>
                  <a:pt x="360" y="122"/>
                </a:lnTo>
                <a:lnTo>
                  <a:pt x="338" y="150"/>
                </a:lnTo>
                <a:lnTo>
                  <a:pt x="316" y="176"/>
                </a:lnTo>
                <a:lnTo>
                  <a:pt x="290" y="198"/>
                </a:lnTo>
                <a:lnTo>
                  <a:pt x="264" y="220"/>
                </a:lnTo>
                <a:lnTo>
                  <a:pt x="234" y="240"/>
                </a:lnTo>
                <a:lnTo>
                  <a:pt x="204" y="258"/>
                </a:lnTo>
                <a:lnTo>
                  <a:pt x="174" y="272"/>
                </a:lnTo>
                <a:lnTo>
                  <a:pt x="140" y="284"/>
                </a:lnTo>
                <a:lnTo>
                  <a:pt x="106" y="294"/>
                </a:lnTo>
                <a:lnTo>
                  <a:pt x="72" y="302"/>
                </a:lnTo>
                <a:lnTo>
                  <a:pt x="36" y="306"/>
                </a:lnTo>
                <a:lnTo>
                  <a:pt x="0" y="308"/>
                </a:lnTo>
                <a:lnTo>
                  <a:pt x="0" y="418"/>
                </a:lnTo>
                <a:lnTo>
                  <a:pt x="0" y="418"/>
                </a:lnTo>
                <a:lnTo>
                  <a:pt x="46" y="416"/>
                </a:lnTo>
                <a:lnTo>
                  <a:pt x="90" y="410"/>
                </a:lnTo>
                <a:lnTo>
                  <a:pt x="134" y="402"/>
                </a:lnTo>
                <a:lnTo>
                  <a:pt x="176" y="390"/>
                </a:lnTo>
                <a:lnTo>
                  <a:pt x="216" y="374"/>
                </a:lnTo>
                <a:lnTo>
                  <a:pt x="256" y="356"/>
                </a:lnTo>
                <a:lnTo>
                  <a:pt x="294" y="334"/>
                </a:lnTo>
                <a:lnTo>
                  <a:pt x="330" y="310"/>
                </a:lnTo>
                <a:lnTo>
                  <a:pt x="364" y="282"/>
                </a:lnTo>
                <a:lnTo>
                  <a:pt x="394" y="254"/>
                </a:lnTo>
                <a:lnTo>
                  <a:pt x="424" y="222"/>
                </a:lnTo>
                <a:lnTo>
                  <a:pt x="450" y="188"/>
                </a:lnTo>
                <a:lnTo>
                  <a:pt x="474" y="152"/>
                </a:lnTo>
                <a:lnTo>
                  <a:pt x="496" y="114"/>
                </a:lnTo>
                <a:lnTo>
                  <a:pt x="514" y="74"/>
                </a:lnTo>
                <a:lnTo>
                  <a:pt x="528" y="34"/>
                </a:lnTo>
                <a:lnTo>
                  <a:pt x="528" y="34"/>
                </a:lnTo>
                <a:close/>
              </a:path>
            </a:pathLst>
          </a:custGeom>
          <a:solidFill>
            <a:srgbClr val="D0722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42031" name="Freeform 15"/>
          <p:cNvSpPr>
            <a:spLocks/>
          </p:cNvSpPr>
          <p:nvPr/>
        </p:nvSpPr>
        <p:spPr bwMode="auto">
          <a:xfrm>
            <a:off x="2036763" y="3525838"/>
            <a:ext cx="2432050" cy="1919287"/>
          </a:xfrm>
          <a:custGeom>
            <a:avLst/>
            <a:gdLst/>
            <a:ahLst/>
            <a:cxnLst>
              <a:cxn ang="0">
                <a:pos x="106" y="0"/>
              </a:cxn>
              <a:cxn ang="0">
                <a:pos x="0" y="34"/>
              </a:cxn>
              <a:cxn ang="0">
                <a:pos x="0" y="34"/>
              </a:cxn>
              <a:cxn ang="0">
                <a:pos x="14" y="74"/>
              </a:cxn>
              <a:cxn ang="0">
                <a:pos x="34" y="114"/>
              </a:cxn>
              <a:cxn ang="0">
                <a:pos x="54" y="152"/>
              </a:cxn>
              <a:cxn ang="0">
                <a:pos x="78" y="188"/>
              </a:cxn>
              <a:cxn ang="0">
                <a:pos x="104" y="222"/>
              </a:cxn>
              <a:cxn ang="0">
                <a:pos x="134" y="254"/>
              </a:cxn>
              <a:cxn ang="0">
                <a:pos x="166" y="282"/>
              </a:cxn>
              <a:cxn ang="0">
                <a:pos x="198" y="310"/>
              </a:cxn>
              <a:cxn ang="0">
                <a:pos x="234" y="334"/>
              </a:cxn>
              <a:cxn ang="0">
                <a:pos x="272" y="356"/>
              </a:cxn>
              <a:cxn ang="0">
                <a:pos x="312" y="374"/>
              </a:cxn>
              <a:cxn ang="0">
                <a:pos x="352" y="390"/>
              </a:cxn>
              <a:cxn ang="0">
                <a:pos x="394" y="402"/>
              </a:cxn>
              <a:cxn ang="0">
                <a:pos x="438" y="410"/>
              </a:cxn>
              <a:cxn ang="0">
                <a:pos x="484" y="416"/>
              </a:cxn>
              <a:cxn ang="0">
                <a:pos x="530" y="418"/>
              </a:cxn>
              <a:cxn ang="0">
                <a:pos x="530" y="308"/>
              </a:cxn>
              <a:cxn ang="0">
                <a:pos x="530" y="308"/>
              </a:cxn>
              <a:cxn ang="0">
                <a:pos x="492" y="306"/>
              </a:cxn>
              <a:cxn ang="0">
                <a:pos x="456" y="302"/>
              </a:cxn>
              <a:cxn ang="0">
                <a:pos x="422" y="294"/>
              </a:cxn>
              <a:cxn ang="0">
                <a:pos x="388" y="284"/>
              </a:cxn>
              <a:cxn ang="0">
                <a:pos x="354" y="272"/>
              </a:cxn>
              <a:cxn ang="0">
                <a:pos x="324" y="258"/>
              </a:cxn>
              <a:cxn ang="0">
                <a:pos x="294" y="240"/>
              </a:cxn>
              <a:cxn ang="0">
                <a:pos x="264" y="220"/>
              </a:cxn>
              <a:cxn ang="0">
                <a:pos x="238" y="198"/>
              </a:cxn>
              <a:cxn ang="0">
                <a:pos x="212" y="176"/>
              </a:cxn>
              <a:cxn ang="0">
                <a:pos x="190" y="150"/>
              </a:cxn>
              <a:cxn ang="0">
                <a:pos x="168" y="122"/>
              </a:cxn>
              <a:cxn ang="0">
                <a:pos x="150" y="94"/>
              </a:cxn>
              <a:cxn ang="0">
                <a:pos x="132" y="64"/>
              </a:cxn>
              <a:cxn ang="0">
                <a:pos x="118" y="32"/>
              </a:cxn>
              <a:cxn ang="0">
                <a:pos x="106" y="0"/>
              </a:cxn>
              <a:cxn ang="0">
                <a:pos x="106" y="0"/>
              </a:cxn>
            </a:cxnLst>
            <a:rect l="0" t="0" r="r" b="b"/>
            <a:pathLst>
              <a:path w="530" h="418">
                <a:moveTo>
                  <a:pt x="106" y="0"/>
                </a:moveTo>
                <a:lnTo>
                  <a:pt x="0" y="34"/>
                </a:lnTo>
                <a:lnTo>
                  <a:pt x="0" y="34"/>
                </a:lnTo>
                <a:lnTo>
                  <a:pt x="14" y="74"/>
                </a:lnTo>
                <a:lnTo>
                  <a:pt x="34" y="114"/>
                </a:lnTo>
                <a:lnTo>
                  <a:pt x="54" y="152"/>
                </a:lnTo>
                <a:lnTo>
                  <a:pt x="78" y="188"/>
                </a:lnTo>
                <a:lnTo>
                  <a:pt x="104" y="222"/>
                </a:lnTo>
                <a:lnTo>
                  <a:pt x="134" y="254"/>
                </a:lnTo>
                <a:lnTo>
                  <a:pt x="166" y="282"/>
                </a:lnTo>
                <a:lnTo>
                  <a:pt x="198" y="310"/>
                </a:lnTo>
                <a:lnTo>
                  <a:pt x="234" y="334"/>
                </a:lnTo>
                <a:lnTo>
                  <a:pt x="272" y="356"/>
                </a:lnTo>
                <a:lnTo>
                  <a:pt x="312" y="374"/>
                </a:lnTo>
                <a:lnTo>
                  <a:pt x="352" y="390"/>
                </a:lnTo>
                <a:lnTo>
                  <a:pt x="394" y="402"/>
                </a:lnTo>
                <a:lnTo>
                  <a:pt x="438" y="410"/>
                </a:lnTo>
                <a:lnTo>
                  <a:pt x="484" y="416"/>
                </a:lnTo>
                <a:lnTo>
                  <a:pt x="530" y="418"/>
                </a:lnTo>
                <a:lnTo>
                  <a:pt x="530" y="308"/>
                </a:lnTo>
                <a:lnTo>
                  <a:pt x="530" y="308"/>
                </a:lnTo>
                <a:lnTo>
                  <a:pt x="492" y="306"/>
                </a:lnTo>
                <a:lnTo>
                  <a:pt x="456" y="302"/>
                </a:lnTo>
                <a:lnTo>
                  <a:pt x="422" y="294"/>
                </a:lnTo>
                <a:lnTo>
                  <a:pt x="388" y="284"/>
                </a:lnTo>
                <a:lnTo>
                  <a:pt x="354" y="272"/>
                </a:lnTo>
                <a:lnTo>
                  <a:pt x="324" y="258"/>
                </a:lnTo>
                <a:lnTo>
                  <a:pt x="294" y="240"/>
                </a:lnTo>
                <a:lnTo>
                  <a:pt x="264" y="220"/>
                </a:lnTo>
                <a:lnTo>
                  <a:pt x="238" y="198"/>
                </a:lnTo>
                <a:lnTo>
                  <a:pt x="212" y="176"/>
                </a:lnTo>
                <a:lnTo>
                  <a:pt x="190" y="150"/>
                </a:lnTo>
                <a:lnTo>
                  <a:pt x="168" y="122"/>
                </a:lnTo>
                <a:lnTo>
                  <a:pt x="150" y="94"/>
                </a:lnTo>
                <a:lnTo>
                  <a:pt x="132" y="64"/>
                </a:lnTo>
                <a:lnTo>
                  <a:pt x="118" y="32"/>
                </a:lnTo>
                <a:lnTo>
                  <a:pt x="106" y="0"/>
                </a:lnTo>
                <a:lnTo>
                  <a:pt x="106" y="0"/>
                </a:lnTo>
                <a:close/>
              </a:path>
            </a:pathLst>
          </a:custGeom>
          <a:solidFill>
            <a:srgbClr val="A512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42032" name="Freeform 16"/>
          <p:cNvSpPr>
            <a:spLocks/>
          </p:cNvSpPr>
          <p:nvPr/>
        </p:nvSpPr>
        <p:spPr bwMode="auto">
          <a:xfrm>
            <a:off x="2422525" y="1001713"/>
            <a:ext cx="1458913" cy="2057400"/>
          </a:xfrm>
          <a:custGeom>
            <a:avLst/>
            <a:gdLst/>
            <a:ahLst/>
            <a:cxnLst>
              <a:cxn ang="0">
                <a:pos x="120" y="334"/>
              </a:cxn>
              <a:cxn ang="0">
                <a:pos x="120" y="334"/>
              </a:cxn>
              <a:cxn ang="0">
                <a:pos x="126" y="314"/>
              </a:cxn>
              <a:cxn ang="0">
                <a:pos x="132" y="296"/>
              </a:cxn>
              <a:cxn ang="0">
                <a:pos x="140" y="276"/>
              </a:cxn>
              <a:cxn ang="0">
                <a:pos x="148" y="258"/>
              </a:cxn>
              <a:cxn ang="0">
                <a:pos x="168" y="224"/>
              </a:cxn>
              <a:cxn ang="0">
                <a:pos x="192" y="194"/>
              </a:cxn>
              <a:cxn ang="0">
                <a:pos x="220" y="166"/>
              </a:cxn>
              <a:cxn ang="0">
                <a:pos x="250" y="142"/>
              </a:cxn>
              <a:cxn ang="0">
                <a:pos x="282" y="120"/>
              </a:cxn>
              <a:cxn ang="0">
                <a:pos x="318" y="104"/>
              </a:cxn>
              <a:cxn ang="0">
                <a:pos x="274" y="0"/>
              </a:cxn>
              <a:cxn ang="0">
                <a:pos x="274" y="0"/>
              </a:cxn>
              <a:cxn ang="0">
                <a:pos x="250" y="12"/>
              </a:cxn>
              <a:cxn ang="0">
                <a:pos x="228" y="24"/>
              </a:cxn>
              <a:cxn ang="0">
                <a:pos x="206" y="36"/>
              </a:cxn>
              <a:cxn ang="0">
                <a:pos x="184" y="52"/>
              </a:cxn>
              <a:cxn ang="0">
                <a:pos x="164" y="66"/>
              </a:cxn>
              <a:cxn ang="0">
                <a:pos x="144" y="84"/>
              </a:cxn>
              <a:cxn ang="0">
                <a:pos x="126" y="102"/>
              </a:cxn>
              <a:cxn ang="0">
                <a:pos x="108" y="120"/>
              </a:cxn>
              <a:cxn ang="0">
                <a:pos x="92" y="140"/>
              </a:cxn>
              <a:cxn ang="0">
                <a:pos x="76" y="162"/>
              </a:cxn>
              <a:cxn ang="0">
                <a:pos x="62" y="184"/>
              </a:cxn>
              <a:cxn ang="0">
                <a:pos x="50" y="208"/>
              </a:cxn>
              <a:cxn ang="0">
                <a:pos x="38" y="232"/>
              </a:cxn>
              <a:cxn ang="0">
                <a:pos x="28" y="256"/>
              </a:cxn>
              <a:cxn ang="0">
                <a:pos x="20" y="282"/>
              </a:cxn>
              <a:cxn ang="0">
                <a:pos x="12" y="308"/>
              </a:cxn>
              <a:cxn ang="0">
                <a:pos x="12" y="308"/>
              </a:cxn>
              <a:cxn ang="0">
                <a:pos x="6" y="344"/>
              </a:cxn>
              <a:cxn ang="0">
                <a:pos x="2" y="378"/>
              </a:cxn>
              <a:cxn ang="0">
                <a:pos x="0" y="412"/>
              </a:cxn>
              <a:cxn ang="0">
                <a:pos x="2" y="448"/>
              </a:cxn>
              <a:cxn ang="0">
                <a:pos x="112" y="438"/>
              </a:cxn>
              <a:cxn ang="0">
                <a:pos x="112" y="438"/>
              </a:cxn>
              <a:cxn ang="0">
                <a:pos x="112" y="412"/>
              </a:cxn>
              <a:cxn ang="0">
                <a:pos x="112" y="386"/>
              </a:cxn>
              <a:cxn ang="0">
                <a:pos x="116" y="360"/>
              </a:cxn>
              <a:cxn ang="0">
                <a:pos x="120" y="334"/>
              </a:cxn>
              <a:cxn ang="0">
                <a:pos x="120" y="334"/>
              </a:cxn>
            </a:cxnLst>
            <a:rect l="0" t="0" r="r" b="b"/>
            <a:pathLst>
              <a:path w="318" h="448">
                <a:moveTo>
                  <a:pt x="120" y="334"/>
                </a:moveTo>
                <a:lnTo>
                  <a:pt x="120" y="334"/>
                </a:lnTo>
                <a:lnTo>
                  <a:pt x="126" y="314"/>
                </a:lnTo>
                <a:lnTo>
                  <a:pt x="132" y="296"/>
                </a:lnTo>
                <a:lnTo>
                  <a:pt x="140" y="276"/>
                </a:lnTo>
                <a:lnTo>
                  <a:pt x="148" y="258"/>
                </a:lnTo>
                <a:lnTo>
                  <a:pt x="168" y="224"/>
                </a:lnTo>
                <a:lnTo>
                  <a:pt x="192" y="194"/>
                </a:lnTo>
                <a:lnTo>
                  <a:pt x="220" y="166"/>
                </a:lnTo>
                <a:lnTo>
                  <a:pt x="250" y="142"/>
                </a:lnTo>
                <a:lnTo>
                  <a:pt x="282" y="120"/>
                </a:lnTo>
                <a:lnTo>
                  <a:pt x="318" y="104"/>
                </a:lnTo>
                <a:lnTo>
                  <a:pt x="274" y="0"/>
                </a:lnTo>
                <a:lnTo>
                  <a:pt x="274" y="0"/>
                </a:lnTo>
                <a:lnTo>
                  <a:pt x="250" y="12"/>
                </a:lnTo>
                <a:lnTo>
                  <a:pt x="228" y="24"/>
                </a:lnTo>
                <a:lnTo>
                  <a:pt x="206" y="36"/>
                </a:lnTo>
                <a:lnTo>
                  <a:pt x="184" y="52"/>
                </a:lnTo>
                <a:lnTo>
                  <a:pt x="164" y="66"/>
                </a:lnTo>
                <a:lnTo>
                  <a:pt x="144" y="84"/>
                </a:lnTo>
                <a:lnTo>
                  <a:pt x="126" y="102"/>
                </a:lnTo>
                <a:lnTo>
                  <a:pt x="108" y="120"/>
                </a:lnTo>
                <a:lnTo>
                  <a:pt x="92" y="140"/>
                </a:lnTo>
                <a:lnTo>
                  <a:pt x="76" y="162"/>
                </a:lnTo>
                <a:lnTo>
                  <a:pt x="62" y="184"/>
                </a:lnTo>
                <a:lnTo>
                  <a:pt x="50" y="208"/>
                </a:lnTo>
                <a:lnTo>
                  <a:pt x="38" y="232"/>
                </a:lnTo>
                <a:lnTo>
                  <a:pt x="28" y="256"/>
                </a:lnTo>
                <a:lnTo>
                  <a:pt x="20" y="282"/>
                </a:lnTo>
                <a:lnTo>
                  <a:pt x="12" y="308"/>
                </a:lnTo>
                <a:lnTo>
                  <a:pt x="12" y="308"/>
                </a:lnTo>
                <a:lnTo>
                  <a:pt x="6" y="344"/>
                </a:lnTo>
                <a:lnTo>
                  <a:pt x="2" y="378"/>
                </a:lnTo>
                <a:lnTo>
                  <a:pt x="0" y="412"/>
                </a:lnTo>
                <a:lnTo>
                  <a:pt x="2" y="448"/>
                </a:lnTo>
                <a:lnTo>
                  <a:pt x="112" y="438"/>
                </a:lnTo>
                <a:lnTo>
                  <a:pt x="112" y="438"/>
                </a:lnTo>
                <a:lnTo>
                  <a:pt x="112" y="412"/>
                </a:lnTo>
                <a:lnTo>
                  <a:pt x="112" y="386"/>
                </a:lnTo>
                <a:lnTo>
                  <a:pt x="116" y="360"/>
                </a:lnTo>
                <a:lnTo>
                  <a:pt x="120" y="334"/>
                </a:lnTo>
                <a:lnTo>
                  <a:pt x="120" y="334"/>
                </a:lnTo>
                <a:close/>
              </a:path>
            </a:pathLst>
          </a:custGeom>
          <a:solidFill>
            <a:srgbClr val="A512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42033" name="Freeform 17"/>
          <p:cNvSpPr>
            <a:spLocks/>
          </p:cNvSpPr>
          <p:nvPr/>
        </p:nvSpPr>
        <p:spPr bwMode="auto">
          <a:xfrm>
            <a:off x="2432050" y="3013075"/>
            <a:ext cx="1677988" cy="1871663"/>
          </a:xfrm>
          <a:custGeom>
            <a:avLst/>
            <a:gdLst/>
            <a:ahLst/>
            <a:cxnLst>
              <a:cxn ang="0">
                <a:pos x="110" y="0"/>
              </a:cxn>
              <a:cxn ang="0">
                <a:pos x="0" y="10"/>
              </a:cxn>
              <a:cxn ang="0">
                <a:pos x="0" y="10"/>
              </a:cxn>
              <a:cxn ang="0">
                <a:pos x="4" y="44"/>
              </a:cxn>
              <a:cxn ang="0">
                <a:pos x="10" y="78"/>
              </a:cxn>
              <a:cxn ang="0">
                <a:pos x="20" y="112"/>
              </a:cxn>
              <a:cxn ang="0">
                <a:pos x="32" y="144"/>
              </a:cxn>
              <a:cxn ang="0">
                <a:pos x="46" y="176"/>
              </a:cxn>
              <a:cxn ang="0">
                <a:pos x="62" y="206"/>
              </a:cxn>
              <a:cxn ang="0">
                <a:pos x="82" y="234"/>
              </a:cxn>
              <a:cxn ang="0">
                <a:pos x="102" y="262"/>
              </a:cxn>
              <a:cxn ang="0">
                <a:pos x="126" y="286"/>
              </a:cxn>
              <a:cxn ang="0">
                <a:pos x="152" y="310"/>
              </a:cxn>
              <a:cxn ang="0">
                <a:pos x="178" y="332"/>
              </a:cxn>
              <a:cxn ang="0">
                <a:pos x="208" y="352"/>
              </a:cxn>
              <a:cxn ang="0">
                <a:pos x="238" y="370"/>
              </a:cxn>
              <a:cxn ang="0">
                <a:pos x="270" y="384"/>
              </a:cxn>
              <a:cxn ang="0">
                <a:pos x="304" y="398"/>
              </a:cxn>
              <a:cxn ang="0">
                <a:pos x="340" y="408"/>
              </a:cxn>
              <a:cxn ang="0">
                <a:pos x="366" y="298"/>
              </a:cxn>
              <a:cxn ang="0">
                <a:pos x="366" y="298"/>
              </a:cxn>
              <a:cxn ang="0">
                <a:pos x="338" y="292"/>
              </a:cxn>
              <a:cxn ang="0">
                <a:pos x="314" y="282"/>
              </a:cxn>
              <a:cxn ang="0">
                <a:pos x="290" y="270"/>
              </a:cxn>
              <a:cxn ang="0">
                <a:pos x="266" y="258"/>
              </a:cxn>
              <a:cxn ang="0">
                <a:pos x="244" y="242"/>
              </a:cxn>
              <a:cxn ang="0">
                <a:pos x="224" y="226"/>
              </a:cxn>
              <a:cxn ang="0">
                <a:pos x="206" y="208"/>
              </a:cxn>
              <a:cxn ang="0">
                <a:pos x="188" y="190"/>
              </a:cxn>
              <a:cxn ang="0">
                <a:pos x="172" y="168"/>
              </a:cxn>
              <a:cxn ang="0">
                <a:pos x="158" y="148"/>
              </a:cxn>
              <a:cxn ang="0">
                <a:pos x="146" y="124"/>
              </a:cxn>
              <a:cxn ang="0">
                <a:pos x="134" y="102"/>
              </a:cxn>
              <a:cxn ang="0">
                <a:pos x="126" y="78"/>
              </a:cxn>
              <a:cxn ang="0">
                <a:pos x="118" y="52"/>
              </a:cxn>
              <a:cxn ang="0">
                <a:pos x="114" y="26"/>
              </a:cxn>
              <a:cxn ang="0">
                <a:pos x="110" y="0"/>
              </a:cxn>
              <a:cxn ang="0">
                <a:pos x="110" y="0"/>
              </a:cxn>
            </a:cxnLst>
            <a:rect l="0" t="0" r="r" b="b"/>
            <a:pathLst>
              <a:path w="366" h="408">
                <a:moveTo>
                  <a:pt x="110" y="0"/>
                </a:moveTo>
                <a:lnTo>
                  <a:pt x="0" y="10"/>
                </a:lnTo>
                <a:lnTo>
                  <a:pt x="0" y="10"/>
                </a:lnTo>
                <a:lnTo>
                  <a:pt x="4" y="44"/>
                </a:lnTo>
                <a:lnTo>
                  <a:pt x="10" y="78"/>
                </a:lnTo>
                <a:lnTo>
                  <a:pt x="20" y="112"/>
                </a:lnTo>
                <a:lnTo>
                  <a:pt x="32" y="144"/>
                </a:lnTo>
                <a:lnTo>
                  <a:pt x="46" y="176"/>
                </a:lnTo>
                <a:lnTo>
                  <a:pt x="62" y="206"/>
                </a:lnTo>
                <a:lnTo>
                  <a:pt x="82" y="234"/>
                </a:lnTo>
                <a:lnTo>
                  <a:pt x="102" y="262"/>
                </a:lnTo>
                <a:lnTo>
                  <a:pt x="126" y="286"/>
                </a:lnTo>
                <a:lnTo>
                  <a:pt x="152" y="310"/>
                </a:lnTo>
                <a:lnTo>
                  <a:pt x="178" y="332"/>
                </a:lnTo>
                <a:lnTo>
                  <a:pt x="208" y="352"/>
                </a:lnTo>
                <a:lnTo>
                  <a:pt x="238" y="370"/>
                </a:lnTo>
                <a:lnTo>
                  <a:pt x="270" y="384"/>
                </a:lnTo>
                <a:lnTo>
                  <a:pt x="304" y="398"/>
                </a:lnTo>
                <a:lnTo>
                  <a:pt x="340" y="408"/>
                </a:lnTo>
                <a:lnTo>
                  <a:pt x="366" y="298"/>
                </a:lnTo>
                <a:lnTo>
                  <a:pt x="366" y="298"/>
                </a:lnTo>
                <a:lnTo>
                  <a:pt x="338" y="292"/>
                </a:lnTo>
                <a:lnTo>
                  <a:pt x="314" y="282"/>
                </a:lnTo>
                <a:lnTo>
                  <a:pt x="290" y="270"/>
                </a:lnTo>
                <a:lnTo>
                  <a:pt x="266" y="258"/>
                </a:lnTo>
                <a:lnTo>
                  <a:pt x="244" y="242"/>
                </a:lnTo>
                <a:lnTo>
                  <a:pt x="224" y="226"/>
                </a:lnTo>
                <a:lnTo>
                  <a:pt x="206" y="208"/>
                </a:lnTo>
                <a:lnTo>
                  <a:pt x="188" y="190"/>
                </a:lnTo>
                <a:lnTo>
                  <a:pt x="172" y="168"/>
                </a:lnTo>
                <a:lnTo>
                  <a:pt x="158" y="148"/>
                </a:lnTo>
                <a:lnTo>
                  <a:pt x="146" y="124"/>
                </a:lnTo>
                <a:lnTo>
                  <a:pt x="134" y="102"/>
                </a:lnTo>
                <a:lnTo>
                  <a:pt x="126" y="78"/>
                </a:lnTo>
                <a:lnTo>
                  <a:pt x="118" y="52"/>
                </a:lnTo>
                <a:lnTo>
                  <a:pt x="114" y="26"/>
                </a:lnTo>
                <a:lnTo>
                  <a:pt x="110" y="0"/>
                </a:lnTo>
                <a:lnTo>
                  <a:pt x="110" y="0"/>
                </a:lnTo>
                <a:close/>
              </a:path>
            </a:pathLst>
          </a:custGeom>
          <a:solidFill>
            <a:srgbClr val="55AC4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42034" name="Freeform 18"/>
          <p:cNvSpPr>
            <a:spLocks/>
          </p:cNvSpPr>
          <p:nvPr/>
        </p:nvSpPr>
        <p:spPr bwMode="auto">
          <a:xfrm>
            <a:off x="2522538" y="846138"/>
            <a:ext cx="1946275" cy="1579562"/>
          </a:xfrm>
          <a:custGeom>
            <a:avLst/>
            <a:gdLst/>
            <a:ahLst/>
            <a:cxnLst>
              <a:cxn ang="0">
                <a:pos x="226" y="176"/>
              </a:cxn>
              <a:cxn ang="0">
                <a:pos x="226" y="176"/>
              </a:cxn>
              <a:cxn ang="0">
                <a:pos x="250" y="160"/>
              </a:cxn>
              <a:cxn ang="0">
                <a:pos x="272" y="148"/>
              </a:cxn>
              <a:cxn ang="0">
                <a:pos x="298" y="136"/>
              </a:cxn>
              <a:cxn ang="0">
                <a:pos x="322" y="128"/>
              </a:cxn>
              <a:cxn ang="0">
                <a:pos x="346" y="122"/>
              </a:cxn>
              <a:cxn ang="0">
                <a:pos x="372" y="116"/>
              </a:cxn>
              <a:cxn ang="0">
                <a:pos x="398" y="114"/>
              </a:cxn>
              <a:cxn ang="0">
                <a:pos x="424" y="112"/>
              </a:cxn>
              <a:cxn ang="0">
                <a:pos x="424" y="0"/>
              </a:cxn>
              <a:cxn ang="0">
                <a:pos x="424" y="0"/>
              </a:cxn>
              <a:cxn ang="0">
                <a:pos x="390" y="2"/>
              </a:cxn>
              <a:cxn ang="0">
                <a:pos x="356" y="6"/>
              </a:cxn>
              <a:cxn ang="0">
                <a:pos x="322" y="12"/>
              </a:cxn>
              <a:cxn ang="0">
                <a:pos x="288" y="22"/>
              </a:cxn>
              <a:cxn ang="0">
                <a:pos x="254" y="34"/>
              </a:cxn>
              <a:cxn ang="0">
                <a:pos x="222" y="48"/>
              </a:cxn>
              <a:cxn ang="0">
                <a:pos x="192" y="66"/>
              </a:cxn>
              <a:cxn ang="0">
                <a:pos x="162" y="86"/>
              </a:cxn>
              <a:cxn ang="0">
                <a:pos x="162" y="86"/>
              </a:cxn>
              <a:cxn ang="0">
                <a:pos x="132" y="108"/>
              </a:cxn>
              <a:cxn ang="0">
                <a:pos x="106" y="132"/>
              </a:cxn>
              <a:cxn ang="0">
                <a:pos x="82" y="158"/>
              </a:cxn>
              <a:cxn ang="0">
                <a:pos x="62" y="186"/>
              </a:cxn>
              <a:cxn ang="0">
                <a:pos x="42" y="216"/>
              </a:cxn>
              <a:cxn ang="0">
                <a:pos x="26" y="246"/>
              </a:cxn>
              <a:cxn ang="0">
                <a:pos x="12" y="276"/>
              </a:cxn>
              <a:cxn ang="0">
                <a:pos x="0" y="308"/>
              </a:cxn>
              <a:cxn ang="0">
                <a:pos x="106" y="344"/>
              </a:cxn>
              <a:cxn ang="0">
                <a:pos x="106" y="344"/>
              </a:cxn>
              <a:cxn ang="0">
                <a:pos x="114" y="320"/>
              </a:cxn>
              <a:cxn ang="0">
                <a:pos x="126" y="296"/>
              </a:cxn>
              <a:cxn ang="0">
                <a:pos x="138" y="274"/>
              </a:cxn>
              <a:cxn ang="0">
                <a:pos x="152" y="252"/>
              </a:cxn>
              <a:cxn ang="0">
                <a:pos x="168" y="230"/>
              </a:cxn>
              <a:cxn ang="0">
                <a:pos x="186" y="212"/>
              </a:cxn>
              <a:cxn ang="0">
                <a:pos x="206" y="194"/>
              </a:cxn>
              <a:cxn ang="0">
                <a:pos x="226" y="176"/>
              </a:cxn>
              <a:cxn ang="0">
                <a:pos x="226" y="176"/>
              </a:cxn>
            </a:cxnLst>
            <a:rect l="0" t="0" r="r" b="b"/>
            <a:pathLst>
              <a:path w="424" h="344">
                <a:moveTo>
                  <a:pt x="226" y="176"/>
                </a:moveTo>
                <a:lnTo>
                  <a:pt x="226" y="176"/>
                </a:lnTo>
                <a:lnTo>
                  <a:pt x="250" y="160"/>
                </a:lnTo>
                <a:lnTo>
                  <a:pt x="272" y="148"/>
                </a:lnTo>
                <a:lnTo>
                  <a:pt x="298" y="136"/>
                </a:lnTo>
                <a:lnTo>
                  <a:pt x="322" y="128"/>
                </a:lnTo>
                <a:lnTo>
                  <a:pt x="346" y="122"/>
                </a:lnTo>
                <a:lnTo>
                  <a:pt x="372" y="116"/>
                </a:lnTo>
                <a:lnTo>
                  <a:pt x="398" y="114"/>
                </a:lnTo>
                <a:lnTo>
                  <a:pt x="424" y="112"/>
                </a:lnTo>
                <a:lnTo>
                  <a:pt x="424" y="0"/>
                </a:lnTo>
                <a:lnTo>
                  <a:pt x="424" y="0"/>
                </a:lnTo>
                <a:lnTo>
                  <a:pt x="390" y="2"/>
                </a:lnTo>
                <a:lnTo>
                  <a:pt x="356" y="6"/>
                </a:lnTo>
                <a:lnTo>
                  <a:pt x="322" y="12"/>
                </a:lnTo>
                <a:lnTo>
                  <a:pt x="288" y="22"/>
                </a:lnTo>
                <a:lnTo>
                  <a:pt x="254" y="34"/>
                </a:lnTo>
                <a:lnTo>
                  <a:pt x="222" y="48"/>
                </a:lnTo>
                <a:lnTo>
                  <a:pt x="192" y="66"/>
                </a:lnTo>
                <a:lnTo>
                  <a:pt x="162" y="86"/>
                </a:lnTo>
                <a:lnTo>
                  <a:pt x="162" y="86"/>
                </a:lnTo>
                <a:lnTo>
                  <a:pt x="132" y="108"/>
                </a:lnTo>
                <a:lnTo>
                  <a:pt x="106" y="132"/>
                </a:lnTo>
                <a:lnTo>
                  <a:pt x="82" y="158"/>
                </a:lnTo>
                <a:lnTo>
                  <a:pt x="62" y="186"/>
                </a:lnTo>
                <a:lnTo>
                  <a:pt x="42" y="216"/>
                </a:lnTo>
                <a:lnTo>
                  <a:pt x="26" y="246"/>
                </a:lnTo>
                <a:lnTo>
                  <a:pt x="12" y="276"/>
                </a:lnTo>
                <a:lnTo>
                  <a:pt x="0" y="308"/>
                </a:lnTo>
                <a:lnTo>
                  <a:pt x="106" y="344"/>
                </a:lnTo>
                <a:lnTo>
                  <a:pt x="106" y="344"/>
                </a:lnTo>
                <a:lnTo>
                  <a:pt x="114" y="320"/>
                </a:lnTo>
                <a:lnTo>
                  <a:pt x="126" y="296"/>
                </a:lnTo>
                <a:lnTo>
                  <a:pt x="138" y="274"/>
                </a:lnTo>
                <a:lnTo>
                  <a:pt x="152" y="252"/>
                </a:lnTo>
                <a:lnTo>
                  <a:pt x="168" y="230"/>
                </a:lnTo>
                <a:lnTo>
                  <a:pt x="186" y="212"/>
                </a:lnTo>
                <a:lnTo>
                  <a:pt x="206" y="194"/>
                </a:lnTo>
                <a:lnTo>
                  <a:pt x="226" y="176"/>
                </a:lnTo>
                <a:lnTo>
                  <a:pt x="226" y="176"/>
                </a:lnTo>
                <a:close/>
              </a:path>
            </a:pathLst>
          </a:custGeom>
          <a:solidFill>
            <a:srgbClr val="A512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42035" name="Freeform 19"/>
          <p:cNvSpPr>
            <a:spLocks/>
          </p:cNvSpPr>
          <p:nvPr/>
        </p:nvSpPr>
        <p:spPr bwMode="auto">
          <a:xfrm>
            <a:off x="3221038" y="4114800"/>
            <a:ext cx="2403475" cy="825500"/>
          </a:xfrm>
          <a:custGeom>
            <a:avLst/>
            <a:gdLst/>
            <a:ahLst/>
            <a:cxnLst>
              <a:cxn ang="0">
                <a:pos x="68" y="0"/>
              </a:cxn>
              <a:cxn ang="0">
                <a:pos x="0" y="88"/>
              </a:cxn>
              <a:cxn ang="0">
                <a:pos x="0" y="88"/>
              </a:cxn>
              <a:cxn ang="0">
                <a:pos x="30" y="108"/>
              </a:cxn>
              <a:cxn ang="0">
                <a:pos x="62" y="128"/>
              </a:cxn>
              <a:cxn ang="0">
                <a:pos x="94" y="142"/>
              </a:cxn>
              <a:cxn ang="0">
                <a:pos x="126" y="156"/>
              </a:cxn>
              <a:cxn ang="0">
                <a:pos x="160" y="166"/>
              </a:cxn>
              <a:cxn ang="0">
                <a:pos x="194" y="172"/>
              </a:cxn>
              <a:cxn ang="0">
                <a:pos x="228" y="178"/>
              </a:cxn>
              <a:cxn ang="0">
                <a:pos x="264" y="180"/>
              </a:cxn>
              <a:cxn ang="0">
                <a:pos x="298" y="178"/>
              </a:cxn>
              <a:cxn ang="0">
                <a:pos x="332" y="176"/>
              </a:cxn>
              <a:cxn ang="0">
                <a:pos x="366" y="170"/>
              </a:cxn>
              <a:cxn ang="0">
                <a:pos x="398" y="160"/>
              </a:cxn>
              <a:cxn ang="0">
                <a:pos x="432" y="150"/>
              </a:cxn>
              <a:cxn ang="0">
                <a:pos x="464" y="136"/>
              </a:cxn>
              <a:cxn ang="0">
                <a:pos x="494" y="120"/>
              </a:cxn>
              <a:cxn ang="0">
                <a:pos x="524" y="100"/>
              </a:cxn>
              <a:cxn ang="0">
                <a:pos x="460" y="8"/>
              </a:cxn>
              <a:cxn ang="0">
                <a:pos x="460" y="8"/>
              </a:cxn>
              <a:cxn ang="0">
                <a:pos x="438" y="24"/>
              </a:cxn>
              <a:cxn ang="0">
                <a:pos x="416" y="36"/>
              </a:cxn>
              <a:cxn ang="0">
                <a:pos x="392" y="46"/>
              </a:cxn>
              <a:cxn ang="0">
                <a:pos x="366" y="54"/>
              </a:cxn>
              <a:cxn ang="0">
                <a:pos x="342" y="60"/>
              </a:cxn>
              <a:cxn ang="0">
                <a:pos x="316" y="64"/>
              </a:cxn>
              <a:cxn ang="0">
                <a:pos x="290" y="68"/>
              </a:cxn>
              <a:cxn ang="0">
                <a:pos x="266" y="68"/>
              </a:cxn>
              <a:cxn ang="0">
                <a:pos x="240" y="66"/>
              </a:cxn>
              <a:cxn ang="0">
                <a:pos x="214" y="64"/>
              </a:cxn>
              <a:cxn ang="0">
                <a:pos x="188" y="58"/>
              </a:cxn>
              <a:cxn ang="0">
                <a:pos x="162" y="50"/>
              </a:cxn>
              <a:cxn ang="0">
                <a:pos x="138" y="40"/>
              </a:cxn>
              <a:cxn ang="0">
                <a:pos x="114" y="28"/>
              </a:cxn>
              <a:cxn ang="0">
                <a:pos x="90" y="16"/>
              </a:cxn>
              <a:cxn ang="0">
                <a:pos x="68" y="0"/>
              </a:cxn>
              <a:cxn ang="0">
                <a:pos x="68" y="0"/>
              </a:cxn>
            </a:cxnLst>
            <a:rect l="0" t="0" r="r" b="b"/>
            <a:pathLst>
              <a:path w="524" h="180">
                <a:moveTo>
                  <a:pt x="68" y="0"/>
                </a:moveTo>
                <a:lnTo>
                  <a:pt x="0" y="88"/>
                </a:lnTo>
                <a:lnTo>
                  <a:pt x="0" y="88"/>
                </a:lnTo>
                <a:lnTo>
                  <a:pt x="30" y="108"/>
                </a:lnTo>
                <a:lnTo>
                  <a:pt x="62" y="128"/>
                </a:lnTo>
                <a:lnTo>
                  <a:pt x="94" y="142"/>
                </a:lnTo>
                <a:lnTo>
                  <a:pt x="126" y="156"/>
                </a:lnTo>
                <a:lnTo>
                  <a:pt x="160" y="166"/>
                </a:lnTo>
                <a:lnTo>
                  <a:pt x="194" y="172"/>
                </a:lnTo>
                <a:lnTo>
                  <a:pt x="228" y="178"/>
                </a:lnTo>
                <a:lnTo>
                  <a:pt x="264" y="180"/>
                </a:lnTo>
                <a:lnTo>
                  <a:pt x="298" y="178"/>
                </a:lnTo>
                <a:lnTo>
                  <a:pt x="332" y="176"/>
                </a:lnTo>
                <a:lnTo>
                  <a:pt x="366" y="170"/>
                </a:lnTo>
                <a:lnTo>
                  <a:pt x="398" y="160"/>
                </a:lnTo>
                <a:lnTo>
                  <a:pt x="432" y="150"/>
                </a:lnTo>
                <a:lnTo>
                  <a:pt x="464" y="136"/>
                </a:lnTo>
                <a:lnTo>
                  <a:pt x="494" y="120"/>
                </a:lnTo>
                <a:lnTo>
                  <a:pt x="524" y="100"/>
                </a:lnTo>
                <a:lnTo>
                  <a:pt x="460" y="8"/>
                </a:lnTo>
                <a:lnTo>
                  <a:pt x="460" y="8"/>
                </a:lnTo>
                <a:lnTo>
                  <a:pt x="438" y="24"/>
                </a:lnTo>
                <a:lnTo>
                  <a:pt x="416" y="36"/>
                </a:lnTo>
                <a:lnTo>
                  <a:pt x="392" y="46"/>
                </a:lnTo>
                <a:lnTo>
                  <a:pt x="366" y="54"/>
                </a:lnTo>
                <a:lnTo>
                  <a:pt x="342" y="60"/>
                </a:lnTo>
                <a:lnTo>
                  <a:pt x="316" y="64"/>
                </a:lnTo>
                <a:lnTo>
                  <a:pt x="290" y="68"/>
                </a:lnTo>
                <a:lnTo>
                  <a:pt x="266" y="68"/>
                </a:lnTo>
                <a:lnTo>
                  <a:pt x="240" y="66"/>
                </a:lnTo>
                <a:lnTo>
                  <a:pt x="214" y="64"/>
                </a:lnTo>
                <a:lnTo>
                  <a:pt x="188" y="58"/>
                </a:lnTo>
                <a:lnTo>
                  <a:pt x="162" y="50"/>
                </a:lnTo>
                <a:lnTo>
                  <a:pt x="138" y="40"/>
                </a:lnTo>
                <a:lnTo>
                  <a:pt x="114" y="28"/>
                </a:lnTo>
                <a:lnTo>
                  <a:pt x="90" y="16"/>
                </a:lnTo>
                <a:lnTo>
                  <a:pt x="68" y="0"/>
                </a:lnTo>
                <a:lnTo>
                  <a:pt x="68" y="0"/>
                </a:lnTo>
                <a:close/>
              </a:path>
            </a:pathLst>
          </a:custGeom>
          <a:solidFill>
            <a:srgbClr val="F1DA5B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42036" name="Freeform 20"/>
          <p:cNvSpPr>
            <a:spLocks/>
          </p:cNvSpPr>
          <p:nvPr/>
        </p:nvSpPr>
        <p:spPr bwMode="auto">
          <a:xfrm>
            <a:off x="4468813" y="3205163"/>
            <a:ext cx="1449387" cy="1220787"/>
          </a:xfrm>
          <a:custGeom>
            <a:avLst/>
            <a:gdLst/>
            <a:ahLst/>
            <a:cxnLst>
              <a:cxn ang="0">
                <a:pos x="0" y="154"/>
              </a:cxn>
              <a:cxn ang="0">
                <a:pos x="0" y="266"/>
              </a:cxn>
              <a:cxn ang="0">
                <a:pos x="0" y="266"/>
              </a:cxn>
              <a:cxn ang="0">
                <a:pos x="26" y="264"/>
              </a:cxn>
              <a:cxn ang="0">
                <a:pos x="54" y="262"/>
              </a:cxn>
              <a:cxn ang="0">
                <a:pos x="80" y="256"/>
              </a:cxn>
              <a:cxn ang="0">
                <a:pos x="106" y="248"/>
              </a:cxn>
              <a:cxn ang="0">
                <a:pos x="130" y="240"/>
              </a:cxn>
              <a:cxn ang="0">
                <a:pos x="154" y="228"/>
              </a:cxn>
              <a:cxn ang="0">
                <a:pos x="176" y="216"/>
              </a:cxn>
              <a:cxn ang="0">
                <a:pos x="198" y="200"/>
              </a:cxn>
              <a:cxn ang="0">
                <a:pos x="218" y="184"/>
              </a:cxn>
              <a:cxn ang="0">
                <a:pos x="236" y="168"/>
              </a:cxn>
              <a:cxn ang="0">
                <a:pos x="254" y="148"/>
              </a:cxn>
              <a:cxn ang="0">
                <a:pos x="270" y="128"/>
              </a:cxn>
              <a:cxn ang="0">
                <a:pos x="284" y="106"/>
              </a:cxn>
              <a:cxn ang="0">
                <a:pos x="296" y="84"/>
              </a:cxn>
              <a:cxn ang="0">
                <a:pos x="308" y="60"/>
              </a:cxn>
              <a:cxn ang="0">
                <a:pos x="316" y="36"/>
              </a:cxn>
              <a:cxn ang="0">
                <a:pos x="210" y="0"/>
              </a:cxn>
              <a:cxn ang="0">
                <a:pos x="210" y="0"/>
              </a:cxn>
              <a:cxn ang="0">
                <a:pos x="204" y="18"/>
              </a:cxn>
              <a:cxn ang="0">
                <a:pos x="198" y="34"/>
              </a:cxn>
              <a:cxn ang="0">
                <a:pos x="190" y="48"/>
              </a:cxn>
              <a:cxn ang="0">
                <a:pos x="180" y="62"/>
              </a:cxn>
              <a:cxn ang="0">
                <a:pos x="168" y="76"/>
              </a:cxn>
              <a:cxn ang="0">
                <a:pos x="158" y="88"/>
              </a:cxn>
              <a:cxn ang="0">
                <a:pos x="144" y="100"/>
              </a:cxn>
              <a:cxn ang="0">
                <a:pos x="132" y="112"/>
              </a:cxn>
              <a:cxn ang="0">
                <a:pos x="116" y="120"/>
              </a:cxn>
              <a:cxn ang="0">
                <a:pos x="102" y="130"/>
              </a:cxn>
              <a:cxn ang="0">
                <a:pos x="86" y="136"/>
              </a:cxn>
              <a:cxn ang="0">
                <a:pos x="70" y="142"/>
              </a:cxn>
              <a:cxn ang="0">
                <a:pos x="52" y="148"/>
              </a:cxn>
              <a:cxn ang="0">
                <a:pos x="36" y="152"/>
              </a:cxn>
              <a:cxn ang="0">
                <a:pos x="18" y="154"/>
              </a:cxn>
              <a:cxn ang="0">
                <a:pos x="0" y="154"/>
              </a:cxn>
              <a:cxn ang="0">
                <a:pos x="0" y="154"/>
              </a:cxn>
            </a:cxnLst>
            <a:rect l="0" t="0" r="r" b="b"/>
            <a:pathLst>
              <a:path w="316" h="266">
                <a:moveTo>
                  <a:pt x="0" y="154"/>
                </a:moveTo>
                <a:lnTo>
                  <a:pt x="0" y="266"/>
                </a:lnTo>
                <a:lnTo>
                  <a:pt x="0" y="266"/>
                </a:lnTo>
                <a:lnTo>
                  <a:pt x="26" y="264"/>
                </a:lnTo>
                <a:lnTo>
                  <a:pt x="54" y="262"/>
                </a:lnTo>
                <a:lnTo>
                  <a:pt x="80" y="256"/>
                </a:lnTo>
                <a:lnTo>
                  <a:pt x="106" y="248"/>
                </a:lnTo>
                <a:lnTo>
                  <a:pt x="130" y="240"/>
                </a:lnTo>
                <a:lnTo>
                  <a:pt x="154" y="228"/>
                </a:lnTo>
                <a:lnTo>
                  <a:pt x="176" y="216"/>
                </a:lnTo>
                <a:lnTo>
                  <a:pt x="198" y="200"/>
                </a:lnTo>
                <a:lnTo>
                  <a:pt x="218" y="184"/>
                </a:lnTo>
                <a:lnTo>
                  <a:pt x="236" y="168"/>
                </a:lnTo>
                <a:lnTo>
                  <a:pt x="254" y="148"/>
                </a:lnTo>
                <a:lnTo>
                  <a:pt x="270" y="128"/>
                </a:lnTo>
                <a:lnTo>
                  <a:pt x="284" y="106"/>
                </a:lnTo>
                <a:lnTo>
                  <a:pt x="296" y="84"/>
                </a:lnTo>
                <a:lnTo>
                  <a:pt x="308" y="60"/>
                </a:lnTo>
                <a:lnTo>
                  <a:pt x="316" y="36"/>
                </a:lnTo>
                <a:lnTo>
                  <a:pt x="210" y="0"/>
                </a:lnTo>
                <a:lnTo>
                  <a:pt x="210" y="0"/>
                </a:lnTo>
                <a:lnTo>
                  <a:pt x="204" y="18"/>
                </a:lnTo>
                <a:lnTo>
                  <a:pt x="198" y="34"/>
                </a:lnTo>
                <a:lnTo>
                  <a:pt x="190" y="48"/>
                </a:lnTo>
                <a:lnTo>
                  <a:pt x="180" y="62"/>
                </a:lnTo>
                <a:lnTo>
                  <a:pt x="168" y="76"/>
                </a:lnTo>
                <a:lnTo>
                  <a:pt x="158" y="88"/>
                </a:lnTo>
                <a:lnTo>
                  <a:pt x="144" y="100"/>
                </a:lnTo>
                <a:lnTo>
                  <a:pt x="132" y="112"/>
                </a:lnTo>
                <a:lnTo>
                  <a:pt x="116" y="120"/>
                </a:lnTo>
                <a:lnTo>
                  <a:pt x="102" y="130"/>
                </a:lnTo>
                <a:lnTo>
                  <a:pt x="86" y="136"/>
                </a:lnTo>
                <a:lnTo>
                  <a:pt x="70" y="142"/>
                </a:lnTo>
                <a:lnTo>
                  <a:pt x="52" y="148"/>
                </a:lnTo>
                <a:lnTo>
                  <a:pt x="36" y="152"/>
                </a:lnTo>
                <a:lnTo>
                  <a:pt x="18" y="154"/>
                </a:lnTo>
                <a:lnTo>
                  <a:pt x="0" y="154"/>
                </a:lnTo>
                <a:lnTo>
                  <a:pt x="0" y="154"/>
                </a:lnTo>
                <a:close/>
              </a:path>
            </a:pathLst>
          </a:custGeom>
          <a:solidFill>
            <a:srgbClr val="ABD0EB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42037" name="Freeform 21"/>
          <p:cNvSpPr>
            <a:spLocks/>
          </p:cNvSpPr>
          <p:nvPr/>
        </p:nvSpPr>
        <p:spPr bwMode="auto">
          <a:xfrm>
            <a:off x="2935288" y="2387600"/>
            <a:ext cx="909637" cy="1727200"/>
          </a:xfrm>
          <a:custGeom>
            <a:avLst/>
            <a:gdLst/>
            <a:ahLst/>
            <a:cxnLst>
              <a:cxn ang="0">
                <a:pos x="150" y="236"/>
              </a:cxn>
              <a:cxn ang="0">
                <a:pos x="150" y="236"/>
              </a:cxn>
              <a:cxn ang="0">
                <a:pos x="136" y="214"/>
              </a:cxn>
              <a:cxn ang="0">
                <a:pos x="124" y="188"/>
              </a:cxn>
              <a:cxn ang="0">
                <a:pos x="116" y="164"/>
              </a:cxn>
              <a:cxn ang="0">
                <a:pos x="112" y="138"/>
              </a:cxn>
              <a:cxn ang="0">
                <a:pos x="110" y="112"/>
              </a:cxn>
              <a:cxn ang="0">
                <a:pos x="112" y="86"/>
              </a:cxn>
              <a:cxn ang="0">
                <a:pos x="116" y="60"/>
              </a:cxn>
              <a:cxn ang="0">
                <a:pos x="124" y="36"/>
              </a:cxn>
              <a:cxn ang="0">
                <a:pos x="18" y="0"/>
              </a:cxn>
              <a:cxn ang="0">
                <a:pos x="18" y="0"/>
              </a:cxn>
              <a:cxn ang="0">
                <a:pos x="8" y="36"/>
              </a:cxn>
              <a:cxn ang="0">
                <a:pos x="2" y="74"/>
              </a:cxn>
              <a:cxn ang="0">
                <a:pos x="0" y="112"/>
              </a:cxn>
              <a:cxn ang="0">
                <a:pos x="2" y="152"/>
              </a:cxn>
              <a:cxn ang="0">
                <a:pos x="8" y="190"/>
              </a:cxn>
              <a:cxn ang="0">
                <a:pos x="20" y="228"/>
              </a:cxn>
              <a:cxn ang="0">
                <a:pos x="28" y="246"/>
              </a:cxn>
              <a:cxn ang="0">
                <a:pos x="38" y="264"/>
              </a:cxn>
              <a:cxn ang="0">
                <a:pos x="48" y="282"/>
              </a:cxn>
              <a:cxn ang="0">
                <a:pos x="58" y="300"/>
              </a:cxn>
              <a:cxn ang="0">
                <a:pos x="58" y="300"/>
              </a:cxn>
              <a:cxn ang="0">
                <a:pos x="74" y="320"/>
              </a:cxn>
              <a:cxn ang="0">
                <a:pos x="92" y="340"/>
              </a:cxn>
              <a:cxn ang="0">
                <a:pos x="110" y="358"/>
              </a:cxn>
              <a:cxn ang="0">
                <a:pos x="130" y="376"/>
              </a:cxn>
              <a:cxn ang="0">
                <a:pos x="198" y="286"/>
              </a:cxn>
              <a:cxn ang="0">
                <a:pos x="198" y="286"/>
              </a:cxn>
              <a:cxn ang="0">
                <a:pos x="184" y="276"/>
              </a:cxn>
              <a:cxn ang="0">
                <a:pos x="172" y="264"/>
              </a:cxn>
              <a:cxn ang="0">
                <a:pos x="160" y="250"/>
              </a:cxn>
              <a:cxn ang="0">
                <a:pos x="150" y="236"/>
              </a:cxn>
              <a:cxn ang="0">
                <a:pos x="150" y="236"/>
              </a:cxn>
            </a:cxnLst>
            <a:rect l="0" t="0" r="r" b="b"/>
            <a:pathLst>
              <a:path w="198" h="376">
                <a:moveTo>
                  <a:pt x="150" y="236"/>
                </a:moveTo>
                <a:lnTo>
                  <a:pt x="150" y="236"/>
                </a:lnTo>
                <a:lnTo>
                  <a:pt x="136" y="214"/>
                </a:lnTo>
                <a:lnTo>
                  <a:pt x="124" y="188"/>
                </a:lnTo>
                <a:lnTo>
                  <a:pt x="116" y="164"/>
                </a:lnTo>
                <a:lnTo>
                  <a:pt x="112" y="138"/>
                </a:lnTo>
                <a:lnTo>
                  <a:pt x="110" y="112"/>
                </a:lnTo>
                <a:lnTo>
                  <a:pt x="112" y="86"/>
                </a:lnTo>
                <a:lnTo>
                  <a:pt x="116" y="60"/>
                </a:lnTo>
                <a:lnTo>
                  <a:pt x="124" y="36"/>
                </a:lnTo>
                <a:lnTo>
                  <a:pt x="18" y="0"/>
                </a:lnTo>
                <a:lnTo>
                  <a:pt x="18" y="0"/>
                </a:lnTo>
                <a:lnTo>
                  <a:pt x="8" y="36"/>
                </a:lnTo>
                <a:lnTo>
                  <a:pt x="2" y="74"/>
                </a:lnTo>
                <a:lnTo>
                  <a:pt x="0" y="112"/>
                </a:lnTo>
                <a:lnTo>
                  <a:pt x="2" y="152"/>
                </a:lnTo>
                <a:lnTo>
                  <a:pt x="8" y="190"/>
                </a:lnTo>
                <a:lnTo>
                  <a:pt x="20" y="228"/>
                </a:lnTo>
                <a:lnTo>
                  <a:pt x="28" y="246"/>
                </a:lnTo>
                <a:lnTo>
                  <a:pt x="38" y="264"/>
                </a:lnTo>
                <a:lnTo>
                  <a:pt x="48" y="282"/>
                </a:lnTo>
                <a:lnTo>
                  <a:pt x="58" y="300"/>
                </a:lnTo>
                <a:lnTo>
                  <a:pt x="58" y="300"/>
                </a:lnTo>
                <a:lnTo>
                  <a:pt x="74" y="320"/>
                </a:lnTo>
                <a:lnTo>
                  <a:pt x="92" y="340"/>
                </a:lnTo>
                <a:lnTo>
                  <a:pt x="110" y="358"/>
                </a:lnTo>
                <a:lnTo>
                  <a:pt x="130" y="376"/>
                </a:lnTo>
                <a:lnTo>
                  <a:pt x="198" y="286"/>
                </a:lnTo>
                <a:lnTo>
                  <a:pt x="198" y="286"/>
                </a:lnTo>
                <a:lnTo>
                  <a:pt x="184" y="276"/>
                </a:lnTo>
                <a:lnTo>
                  <a:pt x="172" y="264"/>
                </a:lnTo>
                <a:lnTo>
                  <a:pt x="160" y="250"/>
                </a:lnTo>
                <a:lnTo>
                  <a:pt x="150" y="236"/>
                </a:lnTo>
                <a:lnTo>
                  <a:pt x="150" y="236"/>
                </a:lnTo>
                <a:close/>
              </a:path>
            </a:pathLst>
          </a:custGeom>
          <a:solidFill>
            <a:srgbClr val="ABD0EB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42038" name="Freeform 22"/>
          <p:cNvSpPr>
            <a:spLocks/>
          </p:cNvSpPr>
          <p:nvPr/>
        </p:nvSpPr>
        <p:spPr bwMode="auto">
          <a:xfrm>
            <a:off x="5065713" y="1654175"/>
            <a:ext cx="927100" cy="1716088"/>
          </a:xfrm>
          <a:custGeom>
            <a:avLst/>
            <a:gdLst/>
            <a:ahLst/>
            <a:cxnLst>
              <a:cxn ang="0">
                <a:pos x="92" y="270"/>
              </a:cxn>
              <a:cxn ang="0">
                <a:pos x="92" y="270"/>
              </a:cxn>
              <a:cxn ang="0">
                <a:pos x="92" y="288"/>
              </a:cxn>
              <a:cxn ang="0">
                <a:pos x="88" y="306"/>
              </a:cxn>
              <a:cxn ang="0">
                <a:pos x="86" y="322"/>
              </a:cxn>
              <a:cxn ang="0">
                <a:pos x="80" y="338"/>
              </a:cxn>
              <a:cxn ang="0">
                <a:pos x="186" y="374"/>
              </a:cxn>
              <a:cxn ang="0">
                <a:pos x="186" y="374"/>
              </a:cxn>
              <a:cxn ang="0">
                <a:pos x="194" y="348"/>
              </a:cxn>
              <a:cxn ang="0">
                <a:pos x="198" y="322"/>
              </a:cxn>
              <a:cxn ang="0">
                <a:pos x="202" y="296"/>
              </a:cxn>
              <a:cxn ang="0">
                <a:pos x="202" y="270"/>
              </a:cxn>
              <a:cxn ang="0">
                <a:pos x="202" y="270"/>
              </a:cxn>
              <a:cxn ang="0">
                <a:pos x="202" y="250"/>
              </a:cxn>
              <a:cxn ang="0">
                <a:pos x="200" y="230"/>
              </a:cxn>
              <a:cxn ang="0">
                <a:pos x="198" y="210"/>
              </a:cxn>
              <a:cxn ang="0">
                <a:pos x="194" y="190"/>
              </a:cxn>
              <a:cxn ang="0">
                <a:pos x="182" y="152"/>
              </a:cxn>
              <a:cxn ang="0">
                <a:pos x="166" y="116"/>
              </a:cxn>
              <a:cxn ang="0">
                <a:pos x="146" y="82"/>
              </a:cxn>
              <a:cxn ang="0">
                <a:pos x="122" y="52"/>
              </a:cxn>
              <a:cxn ang="0">
                <a:pos x="96" y="24"/>
              </a:cxn>
              <a:cxn ang="0">
                <a:pos x="66" y="0"/>
              </a:cxn>
              <a:cxn ang="0">
                <a:pos x="0" y="90"/>
              </a:cxn>
              <a:cxn ang="0">
                <a:pos x="0" y="90"/>
              </a:cxn>
              <a:cxn ang="0">
                <a:pos x="20" y="106"/>
              </a:cxn>
              <a:cxn ang="0">
                <a:pos x="38" y="124"/>
              </a:cxn>
              <a:cxn ang="0">
                <a:pos x="54" y="146"/>
              </a:cxn>
              <a:cxn ang="0">
                <a:pos x="66" y="168"/>
              </a:cxn>
              <a:cxn ang="0">
                <a:pos x="78" y="192"/>
              </a:cxn>
              <a:cxn ang="0">
                <a:pos x="86" y="216"/>
              </a:cxn>
              <a:cxn ang="0">
                <a:pos x="90" y="242"/>
              </a:cxn>
              <a:cxn ang="0">
                <a:pos x="92" y="270"/>
              </a:cxn>
              <a:cxn ang="0">
                <a:pos x="92" y="270"/>
              </a:cxn>
            </a:cxnLst>
            <a:rect l="0" t="0" r="r" b="b"/>
            <a:pathLst>
              <a:path w="202" h="374">
                <a:moveTo>
                  <a:pt x="92" y="270"/>
                </a:moveTo>
                <a:lnTo>
                  <a:pt x="92" y="270"/>
                </a:lnTo>
                <a:lnTo>
                  <a:pt x="92" y="288"/>
                </a:lnTo>
                <a:lnTo>
                  <a:pt x="88" y="306"/>
                </a:lnTo>
                <a:lnTo>
                  <a:pt x="86" y="322"/>
                </a:lnTo>
                <a:lnTo>
                  <a:pt x="80" y="338"/>
                </a:lnTo>
                <a:lnTo>
                  <a:pt x="186" y="374"/>
                </a:lnTo>
                <a:lnTo>
                  <a:pt x="186" y="374"/>
                </a:lnTo>
                <a:lnTo>
                  <a:pt x="194" y="348"/>
                </a:lnTo>
                <a:lnTo>
                  <a:pt x="198" y="322"/>
                </a:lnTo>
                <a:lnTo>
                  <a:pt x="202" y="296"/>
                </a:lnTo>
                <a:lnTo>
                  <a:pt x="202" y="270"/>
                </a:lnTo>
                <a:lnTo>
                  <a:pt x="202" y="270"/>
                </a:lnTo>
                <a:lnTo>
                  <a:pt x="202" y="250"/>
                </a:lnTo>
                <a:lnTo>
                  <a:pt x="200" y="230"/>
                </a:lnTo>
                <a:lnTo>
                  <a:pt x="198" y="210"/>
                </a:lnTo>
                <a:lnTo>
                  <a:pt x="194" y="190"/>
                </a:lnTo>
                <a:lnTo>
                  <a:pt x="182" y="152"/>
                </a:lnTo>
                <a:lnTo>
                  <a:pt x="166" y="116"/>
                </a:lnTo>
                <a:lnTo>
                  <a:pt x="146" y="82"/>
                </a:lnTo>
                <a:lnTo>
                  <a:pt x="122" y="52"/>
                </a:lnTo>
                <a:lnTo>
                  <a:pt x="96" y="24"/>
                </a:lnTo>
                <a:lnTo>
                  <a:pt x="66" y="0"/>
                </a:lnTo>
                <a:lnTo>
                  <a:pt x="0" y="90"/>
                </a:lnTo>
                <a:lnTo>
                  <a:pt x="0" y="90"/>
                </a:lnTo>
                <a:lnTo>
                  <a:pt x="20" y="106"/>
                </a:lnTo>
                <a:lnTo>
                  <a:pt x="38" y="124"/>
                </a:lnTo>
                <a:lnTo>
                  <a:pt x="54" y="146"/>
                </a:lnTo>
                <a:lnTo>
                  <a:pt x="66" y="168"/>
                </a:lnTo>
                <a:lnTo>
                  <a:pt x="78" y="192"/>
                </a:lnTo>
                <a:lnTo>
                  <a:pt x="86" y="216"/>
                </a:lnTo>
                <a:lnTo>
                  <a:pt x="90" y="242"/>
                </a:lnTo>
                <a:lnTo>
                  <a:pt x="92" y="270"/>
                </a:lnTo>
                <a:lnTo>
                  <a:pt x="92" y="270"/>
                </a:lnTo>
                <a:close/>
              </a:path>
            </a:pathLst>
          </a:custGeom>
          <a:solidFill>
            <a:srgbClr val="ABD0EB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42039" name="Freeform 23"/>
          <p:cNvSpPr>
            <a:spLocks/>
          </p:cNvSpPr>
          <p:nvPr/>
        </p:nvSpPr>
        <p:spPr bwMode="auto">
          <a:xfrm>
            <a:off x="4706938" y="1406525"/>
            <a:ext cx="1285875" cy="1403350"/>
          </a:xfrm>
          <a:custGeom>
            <a:avLst/>
            <a:gdLst/>
            <a:ahLst/>
            <a:cxnLst>
              <a:cxn ang="0">
                <a:pos x="26" y="0"/>
              </a:cxn>
              <a:cxn ang="0">
                <a:pos x="0" y="108"/>
              </a:cxn>
              <a:cxn ang="0">
                <a:pos x="0" y="108"/>
              </a:cxn>
              <a:cxn ang="0">
                <a:pos x="16" y="112"/>
              </a:cxn>
              <a:cxn ang="0">
                <a:pos x="32" y="118"/>
              </a:cxn>
              <a:cxn ang="0">
                <a:pos x="48" y="126"/>
              </a:cxn>
              <a:cxn ang="0">
                <a:pos x="62" y="134"/>
              </a:cxn>
              <a:cxn ang="0">
                <a:pos x="76" y="144"/>
              </a:cxn>
              <a:cxn ang="0">
                <a:pos x="90" y="154"/>
              </a:cxn>
              <a:cxn ang="0">
                <a:pos x="104" y="166"/>
              </a:cxn>
              <a:cxn ang="0">
                <a:pos x="116" y="180"/>
              </a:cxn>
              <a:cxn ang="0">
                <a:pos x="116" y="180"/>
              </a:cxn>
              <a:cxn ang="0">
                <a:pos x="128" y="194"/>
              </a:cxn>
              <a:cxn ang="0">
                <a:pos x="138" y="210"/>
              </a:cxn>
              <a:cxn ang="0">
                <a:pos x="146" y="224"/>
              </a:cxn>
              <a:cxn ang="0">
                <a:pos x="154" y="240"/>
              </a:cxn>
              <a:cxn ang="0">
                <a:pos x="158" y="256"/>
              </a:cxn>
              <a:cxn ang="0">
                <a:pos x="164" y="274"/>
              </a:cxn>
              <a:cxn ang="0">
                <a:pos x="166" y="290"/>
              </a:cxn>
              <a:cxn ang="0">
                <a:pos x="168" y="306"/>
              </a:cxn>
              <a:cxn ang="0">
                <a:pos x="280" y="298"/>
              </a:cxn>
              <a:cxn ang="0">
                <a:pos x="280" y="298"/>
              </a:cxn>
              <a:cxn ang="0">
                <a:pos x="278" y="272"/>
              </a:cxn>
              <a:cxn ang="0">
                <a:pos x="272" y="248"/>
              </a:cxn>
              <a:cxn ang="0">
                <a:pos x="266" y="222"/>
              </a:cxn>
              <a:cxn ang="0">
                <a:pos x="256" y="198"/>
              </a:cxn>
              <a:cxn ang="0">
                <a:pos x="246" y="174"/>
              </a:cxn>
              <a:cxn ang="0">
                <a:pos x="232" y="152"/>
              </a:cxn>
              <a:cxn ang="0">
                <a:pos x="218" y="130"/>
              </a:cxn>
              <a:cxn ang="0">
                <a:pos x="202" y="108"/>
              </a:cxn>
              <a:cxn ang="0">
                <a:pos x="202" y="108"/>
              </a:cxn>
              <a:cxn ang="0">
                <a:pos x="182" y="88"/>
              </a:cxn>
              <a:cxn ang="0">
                <a:pos x="162" y="70"/>
              </a:cxn>
              <a:cxn ang="0">
                <a:pos x="142" y="54"/>
              </a:cxn>
              <a:cxn ang="0">
                <a:pos x="120" y="38"/>
              </a:cxn>
              <a:cxn ang="0">
                <a:pos x="98" y="26"/>
              </a:cxn>
              <a:cxn ang="0">
                <a:pos x="74" y="16"/>
              </a:cxn>
              <a:cxn ang="0">
                <a:pos x="50" y="6"/>
              </a:cxn>
              <a:cxn ang="0">
                <a:pos x="26" y="0"/>
              </a:cxn>
              <a:cxn ang="0">
                <a:pos x="26" y="0"/>
              </a:cxn>
            </a:cxnLst>
            <a:rect l="0" t="0" r="r" b="b"/>
            <a:pathLst>
              <a:path w="280" h="306">
                <a:moveTo>
                  <a:pt x="26" y="0"/>
                </a:moveTo>
                <a:lnTo>
                  <a:pt x="0" y="108"/>
                </a:lnTo>
                <a:lnTo>
                  <a:pt x="0" y="108"/>
                </a:lnTo>
                <a:lnTo>
                  <a:pt x="16" y="112"/>
                </a:lnTo>
                <a:lnTo>
                  <a:pt x="32" y="118"/>
                </a:lnTo>
                <a:lnTo>
                  <a:pt x="48" y="126"/>
                </a:lnTo>
                <a:lnTo>
                  <a:pt x="62" y="134"/>
                </a:lnTo>
                <a:lnTo>
                  <a:pt x="76" y="144"/>
                </a:lnTo>
                <a:lnTo>
                  <a:pt x="90" y="154"/>
                </a:lnTo>
                <a:lnTo>
                  <a:pt x="104" y="166"/>
                </a:lnTo>
                <a:lnTo>
                  <a:pt x="116" y="180"/>
                </a:lnTo>
                <a:lnTo>
                  <a:pt x="116" y="180"/>
                </a:lnTo>
                <a:lnTo>
                  <a:pt x="128" y="194"/>
                </a:lnTo>
                <a:lnTo>
                  <a:pt x="138" y="210"/>
                </a:lnTo>
                <a:lnTo>
                  <a:pt x="146" y="224"/>
                </a:lnTo>
                <a:lnTo>
                  <a:pt x="154" y="240"/>
                </a:lnTo>
                <a:lnTo>
                  <a:pt x="158" y="256"/>
                </a:lnTo>
                <a:lnTo>
                  <a:pt x="164" y="274"/>
                </a:lnTo>
                <a:lnTo>
                  <a:pt x="166" y="290"/>
                </a:lnTo>
                <a:lnTo>
                  <a:pt x="168" y="306"/>
                </a:lnTo>
                <a:lnTo>
                  <a:pt x="280" y="298"/>
                </a:lnTo>
                <a:lnTo>
                  <a:pt x="280" y="298"/>
                </a:lnTo>
                <a:lnTo>
                  <a:pt x="278" y="272"/>
                </a:lnTo>
                <a:lnTo>
                  <a:pt x="272" y="248"/>
                </a:lnTo>
                <a:lnTo>
                  <a:pt x="266" y="222"/>
                </a:lnTo>
                <a:lnTo>
                  <a:pt x="256" y="198"/>
                </a:lnTo>
                <a:lnTo>
                  <a:pt x="246" y="174"/>
                </a:lnTo>
                <a:lnTo>
                  <a:pt x="232" y="152"/>
                </a:lnTo>
                <a:lnTo>
                  <a:pt x="218" y="130"/>
                </a:lnTo>
                <a:lnTo>
                  <a:pt x="202" y="108"/>
                </a:lnTo>
                <a:lnTo>
                  <a:pt x="202" y="108"/>
                </a:lnTo>
                <a:lnTo>
                  <a:pt x="182" y="88"/>
                </a:lnTo>
                <a:lnTo>
                  <a:pt x="162" y="70"/>
                </a:lnTo>
                <a:lnTo>
                  <a:pt x="142" y="54"/>
                </a:lnTo>
                <a:lnTo>
                  <a:pt x="120" y="38"/>
                </a:lnTo>
                <a:lnTo>
                  <a:pt x="98" y="26"/>
                </a:lnTo>
                <a:lnTo>
                  <a:pt x="74" y="16"/>
                </a:lnTo>
                <a:lnTo>
                  <a:pt x="50" y="6"/>
                </a:lnTo>
                <a:lnTo>
                  <a:pt x="26" y="0"/>
                </a:lnTo>
                <a:lnTo>
                  <a:pt x="26" y="0"/>
                </a:lnTo>
                <a:close/>
              </a:path>
            </a:pathLst>
          </a:custGeom>
          <a:solidFill>
            <a:srgbClr val="A512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42040" name="Freeform 24"/>
          <p:cNvSpPr>
            <a:spLocks/>
          </p:cNvSpPr>
          <p:nvPr/>
        </p:nvSpPr>
        <p:spPr bwMode="auto">
          <a:xfrm>
            <a:off x="3017838" y="1360488"/>
            <a:ext cx="1487487" cy="1193800"/>
          </a:xfrm>
          <a:custGeom>
            <a:avLst/>
            <a:gdLst/>
            <a:ahLst/>
            <a:cxnLst>
              <a:cxn ang="0">
                <a:pos x="0" y="224"/>
              </a:cxn>
              <a:cxn ang="0">
                <a:pos x="106" y="260"/>
              </a:cxn>
              <a:cxn ang="0">
                <a:pos x="106" y="260"/>
              </a:cxn>
              <a:cxn ang="0">
                <a:pos x="112" y="244"/>
              </a:cxn>
              <a:cxn ang="0">
                <a:pos x="120" y="230"/>
              </a:cxn>
              <a:cxn ang="0">
                <a:pos x="128" y="214"/>
              </a:cxn>
              <a:cxn ang="0">
                <a:pos x="138" y="200"/>
              </a:cxn>
              <a:cxn ang="0">
                <a:pos x="148" y="186"/>
              </a:cxn>
              <a:cxn ang="0">
                <a:pos x="162" y="174"/>
              </a:cxn>
              <a:cxn ang="0">
                <a:pos x="174" y="162"/>
              </a:cxn>
              <a:cxn ang="0">
                <a:pos x="188" y="152"/>
              </a:cxn>
              <a:cxn ang="0">
                <a:pos x="188" y="152"/>
              </a:cxn>
              <a:cxn ang="0">
                <a:pos x="204" y="142"/>
              </a:cxn>
              <a:cxn ang="0">
                <a:pos x="220" y="134"/>
              </a:cxn>
              <a:cxn ang="0">
                <a:pos x="236" y="126"/>
              </a:cxn>
              <a:cxn ang="0">
                <a:pos x="252" y="120"/>
              </a:cxn>
              <a:cxn ang="0">
                <a:pos x="270" y="116"/>
              </a:cxn>
              <a:cxn ang="0">
                <a:pos x="286" y="114"/>
              </a:cxn>
              <a:cxn ang="0">
                <a:pos x="304" y="112"/>
              </a:cxn>
              <a:cxn ang="0">
                <a:pos x="320" y="112"/>
              </a:cxn>
              <a:cxn ang="0">
                <a:pos x="324" y="0"/>
              </a:cxn>
              <a:cxn ang="0">
                <a:pos x="324" y="0"/>
              </a:cxn>
              <a:cxn ang="0">
                <a:pos x="298" y="0"/>
              </a:cxn>
              <a:cxn ang="0">
                <a:pos x="272" y="2"/>
              </a:cxn>
              <a:cxn ang="0">
                <a:pos x="246" y="8"/>
              </a:cxn>
              <a:cxn ang="0">
                <a:pos x="222" y="14"/>
              </a:cxn>
              <a:cxn ang="0">
                <a:pos x="196" y="22"/>
              </a:cxn>
              <a:cxn ang="0">
                <a:pos x="172" y="32"/>
              </a:cxn>
              <a:cxn ang="0">
                <a:pos x="148" y="44"/>
              </a:cxn>
              <a:cxn ang="0">
                <a:pos x="126" y="60"/>
              </a:cxn>
              <a:cxn ang="0">
                <a:pos x="126" y="60"/>
              </a:cxn>
              <a:cxn ang="0">
                <a:pos x="104" y="76"/>
              </a:cxn>
              <a:cxn ang="0">
                <a:pos x="84" y="94"/>
              </a:cxn>
              <a:cxn ang="0">
                <a:pos x="66" y="112"/>
              </a:cxn>
              <a:cxn ang="0">
                <a:pos x="48" y="132"/>
              </a:cxn>
              <a:cxn ang="0">
                <a:pos x="34" y="154"/>
              </a:cxn>
              <a:cxn ang="0">
                <a:pos x="20" y="176"/>
              </a:cxn>
              <a:cxn ang="0">
                <a:pos x="10" y="200"/>
              </a:cxn>
              <a:cxn ang="0">
                <a:pos x="0" y="224"/>
              </a:cxn>
              <a:cxn ang="0">
                <a:pos x="0" y="224"/>
              </a:cxn>
            </a:cxnLst>
            <a:rect l="0" t="0" r="r" b="b"/>
            <a:pathLst>
              <a:path w="324" h="260">
                <a:moveTo>
                  <a:pt x="0" y="224"/>
                </a:moveTo>
                <a:lnTo>
                  <a:pt x="106" y="260"/>
                </a:lnTo>
                <a:lnTo>
                  <a:pt x="106" y="260"/>
                </a:lnTo>
                <a:lnTo>
                  <a:pt x="112" y="244"/>
                </a:lnTo>
                <a:lnTo>
                  <a:pt x="120" y="230"/>
                </a:lnTo>
                <a:lnTo>
                  <a:pt x="128" y="214"/>
                </a:lnTo>
                <a:lnTo>
                  <a:pt x="138" y="200"/>
                </a:lnTo>
                <a:lnTo>
                  <a:pt x="148" y="186"/>
                </a:lnTo>
                <a:lnTo>
                  <a:pt x="162" y="174"/>
                </a:lnTo>
                <a:lnTo>
                  <a:pt x="174" y="162"/>
                </a:lnTo>
                <a:lnTo>
                  <a:pt x="188" y="152"/>
                </a:lnTo>
                <a:lnTo>
                  <a:pt x="188" y="152"/>
                </a:lnTo>
                <a:lnTo>
                  <a:pt x="204" y="142"/>
                </a:lnTo>
                <a:lnTo>
                  <a:pt x="220" y="134"/>
                </a:lnTo>
                <a:lnTo>
                  <a:pt x="236" y="126"/>
                </a:lnTo>
                <a:lnTo>
                  <a:pt x="252" y="120"/>
                </a:lnTo>
                <a:lnTo>
                  <a:pt x="270" y="116"/>
                </a:lnTo>
                <a:lnTo>
                  <a:pt x="286" y="114"/>
                </a:lnTo>
                <a:lnTo>
                  <a:pt x="304" y="112"/>
                </a:lnTo>
                <a:lnTo>
                  <a:pt x="320" y="112"/>
                </a:lnTo>
                <a:lnTo>
                  <a:pt x="324" y="0"/>
                </a:lnTo>
                <a:lnTo>
                  <a:pt x="324" y="0"/>
                </a:lnTo>
                <a:lnTo>
                  <a:pt x="298" y="0"/>
                </a:lnTo>
                <a:lnTo>
                  <a:pt x="272" y="2"/>
                </a:lnTo>
                <a:lnTo>
                  <a:pt x="246" y="8"/>
                </a:lnTo>
                <a:lnTo>
                  <a:pt x="222" y="14"/>
                </a:lnTo>
                <a:lnTo>
                  <a:pt x="196" y="22"/>
                </a:lnTo>
                <a:lnTo>
                  <a:pt x="172" y="32"/>
                </a:lnTo>
                <a:lnTo>
                  <a:pt x="148" y="44"/>
                </a:lnTo>
                <a:lnTo>
                  <a:pt x="126" y="60"/>
                </a:lnTo>
                <a:lnTo>
                  <a:pt x="126" y="60"/>
                </a:lnTo>
                <a:lnTo>
                  <a:pt x="104" y="76"/>
                </a:lnTo>
                <a:lnTo>
                  <a:pt x="84" y="94"/>
                </a:lnTo>
                <a:lnTo>
                  <a:pt x="66" y="112"/>
                </a:lnTo>
                <a:lnTo>
                  <a:pt x="48" y="132"/>
                </a:lnTo>
                <a:lnTo>
                  <a:pt x="34" y="154"/>
                </a:lnTo>
                <a:lnTo>
                  <a:pt x="20" y="176"/>
                </a:lnTo>
                <a:lnTo>
                  <a:pt x="10" y="200"/>
                </a:lnTo>
                <a:lnTo>
                  <a:pt x="0" y="224"/>
                </a:lnTo>
                <a:lnTo>
                  <a:pt x="0" y="224"/>
                </a:lnTo>
                <a:close/>
              </a:path>
            </a:pathLst>
          </a:custGeom>
          <a:solidFill>
            <a:srgbClr val="D0722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42041" name="Freeform 25"/>
          <p:cNvSpPr>
            <a:spLocks/>
          </p:cNvSpPr>
          <p:nvPr/>
        </p:nvSpPr>
        <p:spPr bwMode="auto">
          <a:xfrm>
            <a:off x="4230688" y="3159125"/>
            <a:ext cx="1100137" cy="752475"/>
          </a:xfrm>
          <a:custGeom>
            <a:avLst/>
            <a:gdLst/>
            <a:ahLst/>
            <a:cxnLst>
              <a:cxn ang="0">
                <a:pos x="24" y="50"/>
              </a:cxn>
              <a:cxn ang="0">
                <a:pos x="0" y="158"/>
              </a:cxn>
              <a:cxn ang="0">
                <a:pos x="0" y="158"/>
              </a:cxn>
              <a:cxn ang="0">
                <a:pos x="18" y="162"/>
              </a:cxn>
              <a:cxn ang="0">
                <a:pos x="36" y="164"/>
              </a:cxn>
              <a:cxn ang="0">
                <a:pos x="52" y="164"/>
              </a:cxn>
              <a:cxn ang="0">
                <a:pos x="70" y="164"/>
              </a:cxn>
              <a:cxn ang="0">
                <a:pos x="88" y="162"/>
              </a:cxn>
              <a:cxn ang="0">
                <a:pos x="104" y="158"/>
              </a:cxn>
              <a:cxn ang="0">
                <a:pos x="122" y="154"/>
              </a:cxn>
              <a:cxn ang="0">
                <a:pos x="138" y="148"/>
              </a:cxn>
              <a:cxn ang="0">
                <a:pos x="154" y="140"/>
              </a:cxn>
              <a:cxn ang="0">
                <a:pos x="168" y="132"/>
              </a:cxn>
              <a:cxn ang="0">
                <a:pos x="182" y="122"/>
              </a:cxn>
              <a:cxn ang="0">
                <a:pos x="196" y="112"/>
              </a:cxn>
              <a:cxn ang="0">
                <a:pos x="208" y="100"/>
              </a:cxn>
              <a:cxn ang="0">
                <a:pos x="220" y="86"/>
              </a:cxn>
              <a:cxn ang="0">
                <a:pos x="232" y="74"/>
              </a:cxn>
              <a:cxn ang="0">
                <a:pos x="240" y="58"/>
              </a:cxn>
              <a:cxn ang="0">
                <a:pos x="146" y="0"/>
              </a:cxn>
              <a:cxn ang="0">
                <a:pos x="146" y="0"/>
              </a:cxn>
              <a:cxn ang="0">
                <a:pos x="136" y="14"/>
              </a:cxn>
              <a:cxn ang="0">
                <a:pos x="124" y="26"/>
              </a:cxn>
              <a:cxn ang="0">
                <a:pos x="110" y="36"/>
              </a:cxn>
              <a:cxn ang="0">
                <a:pos x="94" y="44"/>
              </a:cxn>
              <a:cxn ang="0">
                <a:pos x="78" y="50"/>
              </a:cxn>
              <a:cxn ang="0">
                <a:pos x="60" y="54"/>
              </a:cxn>
              <a:cxn ang="0">
                <a:pos x="44" y="54"/>
              </a:cxn>
              <a:cxn ang="0">
                <a:pos x="24" y="50"/>
              </a:cxn>
              <a:cxn ang="0">
                <a:pos x="24" y="50"/>
              </a:cxn>
            </a:cxnLst>
            <a:rect l="0" t="0" r="r" b="b"/>
            <a:pathLst>
              <a:path w="240" h="164">
                <a:moveTo>
                  <a:pt x="24" y="50"/>
                </a:moveTo>
                <a:lnTo>
                  <a:pt x="0" y="158"/>
                </a:lnTo>
                <a:lnTo>
                  <a:pt x="0" y="158"/>
                </a:lnTo>
                <a:lnTo>
                  <a:pt x="18" y="162"/>
                </a:lnTo>
                <a:lnTo>
                  <a:pt x="36" y="164"/>
                </a:lnTo>
                <a:lnTo>
                  <a:pt x="52" y="164"/>
                </a:lnTo>
                <a:lnTo>
                  <a:pt x="70" y="164"/>
                </a:lnTo>
                <a:lnTo>
                  <a:pt x="88" y="162"/>
                </a:lnTo>
                <a:lnTo>
                  <a:pt x="104" y="158"/>
                </a:lnTo>
                <a:lnTo>
                  <a:pt x="122" y="154"/>
                </a:lnTo>
                <a:lnTo>
                  <a:pt x="138" y="148"/>
                </a:lnTo>
                <a:lnTo>
                  <a:pt x="154" y="140"/>
                </a:lnTo>
                <a:lnTo>
                  <a:pt x="168" y="132"/>
                </a:lnTo>
                <a:lnTo>
                  <a:pt x="182" y="122"/>
                </a:lnTo>
                <a:lnTo>
                  <a:pt x="196" y="112"/>
                </a:lnTo>
                <a:lnTo>
                  <a:pt x="208" y="100"/>
                </a:lnTo>
                <a:lnTo>
                  <a:pt x="220" y="86"/>
                </a:lnTo>
                <a:lnTo>
                  <a:pt x="232" y="74"/>
                </a:lnTo>
                <a:lnTo>
                  <a:pt x="240" y="58"/>
                </a:lnTo>
                <a:lnTo>
                  <a:pt x="146" y="0"/>
                </a:lnTo>
                <a:lnTo>
                  <a:pt x="146" y="0"/>
                </a:lnTo>
                <a:lnTo>
                  <a:pt x="136" y="14"/>
                </a:lnTo>
                <a:lnTo>
                  <a:pt x="124" y="26"/>
                </a:lnTo>
                <a:lnTo>
                  <a:pt x="110" y="36"/>
                </a:lnTo>
                <a:lnTo>
                  <a:pt x="94" y="44"/>
                </a:lnTo>
                <a:lnTo>
                  <a:pt x="78" y="50"/>
                </a:lnTo>
                <a:lnTo>
                  <a:pt x="60" y="54"/>
                </a:lnTo>
                <a:lnTo>
                  <a:pt x="44" y="54"/>
                </a:lnTo>
                <a:lnTo>
                  <a:pt x="24" y="50"/>
                </a:lnTo>
                <a:lnTo>
                  <a:pt x="24" y="50"/>
                </a:lnTo>
                <a:close/>
              </a:path>
            </a:pathLst>
          </a:custGeom>
          <a:solidFill>
            <a:srgbClr val="D0722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42042" name="Freeform 26"/>
          <p:cNvSpPr>
            <a:spLocks/>
          </p:cNvSpPr>
          <p:nvPr/>
        </p:nvSpPr>
        <p:spPr bwMode="auto">
          <a:xfrm>
            <a:off x="4762500" y="2581275"/>
            <a:ext cx="725488" cy="1138238"/>
          </a:xfrm>
          <a:custGeom>
            <a:avLst/>
            <a:gdLst/>
            <a:ahLst/>
            <a:cxnLst>
              <a:cxn ang="0">
                <a:pos x="0" y="158"/>
              </a:cxn>
              <a:cxn ang="0">
                <a:pos x="66" y="248"/>
              </a:cxn>
              <a:cxn ang="0">
                <a:pos x="66" y="248"/>
              </a:cxn>
              <a:cxn ang="0">
                <a:pos x="80" y="238"/>
              </a:cxn>
              <a:cxn ang="0">
                <a:pos x="92" y="226"/>
              </a:cxn>
              <a:cxn ang="0">
                <a:pos x="104" y="212"/>
              </a:cxn>
              <a:cxn ang="0">
                <a:pos x="114" y="200"/>
              </a:cxn>
              <a:cxn ang="0">
                <a:pos x="124" y="186"/>
              </a:cxn>
              <a:cxn ang="0">
                <a:pos x="132" y="170"/>
              </a:cxn>
              <a:cxn ang="0">
                <a:pos x="140" y="154"/>
              </a:cxn>
              <a:cxn ang="0">
                <a:pos x="146" y="138"/>
              </a:cxn>
              <a:cxn ang="0">
                <a:pos x="150" y="122"/>
              </a:cxn>
              <a:cxn ang="0">
                <a:pos x="154" y="106"/>
              </a:cxn>
              <a:cxn ang="0">
                <a:pos x="156" y="88"/>
              </a:cxn>
              <a:cxn ang="0">
                <a:pos x="158" y="70"/>
              </a:cxn>
              <a:cxn ang="0">
                <a:pos x="156" y="52"/>
              </a:cxn>
              <a:cxn ang="0">
                <a:pos x="154" y="34"/>
              </a:cxn>
              <a:cxn ang="0">
                <a:pos x="152" y="18"/>
              </a:cxn>
              <a:cxn ang="0">
                <a:pos x="146" y="0"/>
              </a:cxn>
              <a:cxn ang="0">
                <a:pos x="42" y="34"/>
              </a:cxn>
              <a:cxn ang="0">
                <a:pos x="42" y="34"/>
              </a:cxn>
              <a:cxn ang="0">
                <a:pos x="46" y="52"/>
              </a:cxn>
              <a:cxn ang="0">
                <a:pos x="46" y="70"/>
              </a:cxn>
              <a:cxn ang="0">
                <a:pos x="44" y="86"/>
              </a:cxn>
              <a:cxn ang="0">
                <a:pos x="40" y="104"/>
              </a:cxn>
              <a:cxn ang="0">
                <a:pos x="34" y="120"/>
              </a:cxn>
              <a:cxn ang="0">
                <a:pos x="24" y="134"/>
              </a:cxn>
              <a:cxn ang="0">
                <a:pos x="14" y="146"/>
              </a:cxn>
              <a:cxn ang="0">
                <a:pos x="0" y="158"/>
              </a:cxn>
              <a:cxn ang="0">
                <a:pos x="0" y="158"/>
              </a:cxn>
            </a:cxnLst>
            <a:rect l="0" t="0" r="r" b="b"/>
            <a:pathLst>
              <a:path w="158" h="248">
                <a:moveTo>
                  <a:pt x="0" y="158"/>
                </a:moveTo>
                <a:lnTo>
                  <a:pt x="66" y="248"/>
                </a:lnTo>
                <a:lnTo>
                  <a:pt x="66" y="248"/>
                </a:lnTo>
                <a:lnTo>
                  <a:pt x="80" y="238"/>
                </a:lnTo>
                <a:lnTo>
                  <a:pt x="92" y="226"/>
                </a:lnTo>
                <a:lnTo>
                  <a:pt x="104" y="212"/>
                </a:lnTo>
                <a:lnTo>
                  <a:pt x="114" y="200"/>
                </a:lnTo>
                <a:lnTo>
                  <a:pt x="124" y="186"/>
                </a:lnTo>
                <a:lnTo>
                  <a:pt x="132" y="170"/>
                </a:lnTo>
                <a:lnTo>
                  <a:pt x="140" y="154"/>
                </a:lnTo>
                <a:lnTo>
                  <a:pt x="146" y="138"/>
                </a:lnTo>
                <a:lnTo>
                  <a:pt x="150" y="122"/>
                </a:lnTo>
                <a:lnTo>
                  <a:pt x="154" y="106"/>
                </a:lnTo>
                <a:lnTo>
                  <a:pt x="156" y="88"/>
                </a:lnTo>
                <a:lnTo>
                  <a:pt x="158" y="70"/>
                </a:lnTo>
                <a:lnTo>
                  <a:pt x="156" y="52"/>
                </a:lnTo>
                <a:lnTo>
                  <a:pt x="154" y="34"/>
                </a:lnTo>
                <a:lnTo>
                  <a:pt x="152" y="18"/>
                </a:lnTo>
                <a:lnTo>
                  <a:pt x="146" y="0"/>
                </a:lnTo>
                <a:lnTo>
                  <a:pt x="42" y="34"/>
                </a:lnTo>
                <a:lnTo>
                  <a:pt x="42" y="34"/>
                </a:lnTo>
                <a:lnTo>
                  <a:pt x="46" y="52"/>
                </a:lnTo>
                <a:lnTo>
                  <a:pt x="46" y="70"/>
                </a:lnTo>
                <a:lnTo>
                  <a:pt x="44" y="86"/>
                </a:lnTo>
                <a:lnTo>
                  <a:pt x="40" y="104"/>
                </a:lnTo>
                <a:lnTo>
                  <a:pt x="34" y="120"/>
                </a:lnTo>
                <a:lnTo>
                  <a:pt x="24" y="134"/>
                </a:lnTo>
                <a:lnTo>
                  <a:pt x="14" y="146"/>
                </a:lnTo>
                <a:lnTo>
                  <a:pt x="0" y="158"/>
                </a:lnTo>
                <a:lnTo>
                  <a:pt x="0" y="158"/>
                </a:lnTo>
                <a:close/>
              </a:path>
            </a:pathLst>
          </a:custGeom>
          <a:solidFill>
            <a:srgbClr val="55AC4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42043" name="Freeform 27"/>
          <p:cNvSpPr>
            <a:spLocks/>
          </p:cNvSpPr>
          <p:nvPr/>
        </p:nvSpPr>
        <p:spPr bwMode="auto">
          <a:xfrm>
            <a:off x="3587750" y="3149600"/>
            <a:ext cx="1101725" cy="762000"/>
          </a:xfrm>
          <a:custGeom>
            <a:avLst/>
            <a:gdLst/>
            <a:ahLst/>
            <a:cxnLst>
              <a:cxn ang="0">
                <a:pos x="170" y="166"/>
              </a:cxn>
              <a:cxn ang="0">
                <a:pos x="170" y="166"/>
              </a:cxn>
              <a:cxn ang="0">
                <a:pos x="188" y="166"/>
              </a:cxn>
              <a:cxn ang="0">
                <a:pos x="206" y="166"/>
              </a:cxn>
              <a:cxn ang="0">
                <a:pos x="224" y="164"/>
              </a:cxn>
              <a:cxn ang="0">
                <a:pos x="240" y="162"/>
              </a:cxn>
              <a:cxn ang="0">
                <a:pos x="216" y="52"/>
              </a:cxn>
              <a:cxn ang="0">
                <a:pos x="216" y="52"/>
              </a:cxn>
              <a:cxn ang="0">
                <a:pos x="198" y="56"/>
              </a:cxn>
              <a:cxn ang="0">
                <a:pos x="180" y="54"/>
              </a:cxn>
              <a:cxn ang="0">
                <a:pos x="180" y="54"/>
              </a:cxn>
              <a:cxn ang="0">
                <a:pos x="168" y="52"/>
              </a:cxn>
              <a:cxn ang="0">
                <a:pos x="154" y="50"/>
              </a:cxn>
              <a:cxn ang="0">
                <a:pos x="142" y="44"/>
              </a:cxn>
              <a:cxn ang="0">
                <a:pos x="132" y="38"/>
              </a:cxn>
              <a:cxn ang="0">
                <a:pos x="120" y="30"/>
              </a:cxn>
              <a:cxn ang="0">
                <a:pos x="112" y="22"/>
              </a:cxn>
              <a:cxn ang="0">
                <a:pos x="102" y="12"/>
              </a:cxn>
              <a:cxn ang="0">
                <a:pos x="96" y="0"/>
              </a:cxn>
              <a:cxn ang="0">
                <a:pos x="0" y="58"/>
              </a:cxn>
              <a:cxn ang="0">
                <a:pos x="0" y="58"/>
              </a:cxn>
              <a:cxn ang="0">
                <a:pos x="14" y="78"/>
              </a:cxn>
              <a:cxn ang="0">
                <a:pos x="32" y="98"/>
              </a:cxn>
              <a:cxn ang="0">
                <a:pos x="50" y="116"/>
              </a:cxn>
              <a:cxn ang="0">
                <a:pos x="70" y="132"/>
              </a:cxn>
              <a:cxn ang="0">
                <a:pos x="94" y="144"/>
              </a:cxn>
              <a:cxn ang="0">
                <a:pos x="118" y="154"/>
              </a:cxn>
              <a:cxn ang="0">
                <a:pos x="144" y="162"/>
              </a:cxn>
              <a:cxn ang="0">
                <a:pos x="170" y="166"/>
              </a:cxn>
              <a:cxn ang="0">
                <a:pos x="170" y="166"/>
              </a:cxn>
            </a:cxnLst>
            <a:rect l="0" t="0" r="r" b="b"/>
            <a:pathLst>
              <a:path w="240" h="166">
                <a:moveTo>
                  <a:pt x="170" y="166"/>
                </a:moveTo>
                <a:lnTo>
                  <a:pt x="170" y="166"/>
                </a:lnTo>
                <a:lnTo>
                  <a:pt x="188" y="166"/>
                </a:lnTo>
                <a:lnTo>
                  <a:pt x="206" y="166"/>
                </a:lnTo>
                <a:lnTo>
                  <a:pt x="224" y="164"/>
                </a:lnTo>
                <a:lnTo>
                  <a:pt x="240" y="162"/>
                </a:lnTo>
                <a:lnTo>
                  <a:pt x="216" y="52"/>
                </a:lnTo>
                <a:lnTo>
                  <a:pt x="216" y="52"/>
                </a:lnTo>
                <a:lnTo>
                  <a:pt x="198" y="56"/>
                </a:lnTo>
                <a:lnTo>
                  <a:pt x="180" y="54"/>
                </a:lnTo>
                <a:lnTo>
                  <a:pt x="180" y="54"/>
                </a:lnTo>
                <a:lnTo>
                  <a:pt x="168" y="52"/>
                </a:lnTo>
                <a:lnTo>
                  <a:pt x="154" y="50"/>
                </a:lnTo>
                <a:lnTo>
                  <a:pt x="142" y="44"/>
                </a:lnTo>
                <a:lnTo>
                  <a:pt x="132" y="38"/>
                </a:lnTo>
                <a:lnTo>
                  <a:pt x="120" y="30"/>
                </a:lnTo>
                <a:lnTo>
                  <a:pt x="112" y="22"/>
                </a:lnTo>
                <a:lnTo>
                  <a:pt x="102" y="12"/>
                </a:lnTo>
                <a:lnTo>
                  <a:pt x="96" y="0"/>
                </a:lnTo>
                <a:lnTo>
                  <a:pt x="0" y="58"/>
                </a:lnTo>
                <a:lnTo>
                  <a:pt x="0" y="58"/>
                </a:lnTo>
                <a:lnTo>
                  <a:pt x="14" y="78"/>
                </a:lnTo>
                <a:lnTo>
                  <a:pt x="32" y="98"/>
                </a:lnTo>
                <a:lnTo>
                  <a:pt x="50" y="116"/>
                </a:lnTo>
                <a:lnTo>
                  <a:pt x="70" y="132"/>
                </a:lnTo>
                <a:lnTo>
                  <a:pt x="94" y="144"/>
                </a:lnTo>
                <a:lnTo>
                  <a:pt x="118" y="154"/>
                </a:lnTo>
                <a:lnTo>
                  <a:pt x="144" y="162"/>
                </a:lnTo>
                <a:lnTo>
                  <a:pt x="170" y="166"/>
                </a:lnTo>
                <a:lnTo>
                  <a:pt x="170" y="166"/>
                </a:lnTo>
                <a:close/>
              </a:path>
            </a:pathLst>
          </a:custGeom>
          <a:solidFill>
            <a:srgbClr val="D0722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42044" name="Freeform 28"/>
          <p:cNvSpPr>
            <a:spLocks/>
          </p:cNvSpPr>
          <p:nvPr/>
        </p:nvSpPr>
        <p:spPr bwMode="auto">
          <a:xfrm>
            <a:off x="4468813" y="2379663"/>
            <a:ext cx="477837" cy="514350"/>
          </a:xfrm>
          <a:custGeom>
            <a:avLst/>
            <a:gdLst/>
            <a:ahLst/>
            <a:cxnLst>
              <a:cxn ang="0">
                <a:pos x="104" y="78"/>
              </a:cxn>
              <a:cxn ang="0">
                <a:pos x="104" y="78"/>
              </a:cxn>
              <a:cxn ang="0">
                <a:pos x="98" y="62"/>
              </a:cxn>
              <a:cxn ang="0">
                <a:pos x="90" y="46"/>
              </a:cxn>
              <a:cxn ang="0">
                <a:pos x="90" y="46"/>
              </a:cxn>
              <a:cxn ang="0">
                <a:pos x="80" y="36"/>
              </a:cxn>
              <a:cxn ang="0">
                <a:pos x="70" y="26"/>
              </a:cxn>
              <a:cxn ang="0">
                <a:pos x="60" y="20"/>
              </a:cxn>
              <a:cxn ang="0">
                <a:pos x="48" y="12"/>
              </a:cxn>
              <a:cxn ang="0">
                <a:pos x="36" y="8"/>
              </a:cxn>
              <a:cxn ang="0">
                <a:pos x="24" y="4"/>
              </a:cxn>
              <a:cxn ang="0">
                <a:pos x="12" y="2"/>
              </a:cxn>
              <a:cxn ang="0">
                <a:pos x="0" y="0"/>
              </a:cxn>
              <a:cxn ang="0">
                <a:pos x="0" y="112"/>
              </a:cxn>
              <a:cxn ang="0">
                <a:pos x="104" y="78"/>
              </a:cxn>
            </a:cxnLst>
            <a:rect l="0" t="0" r="r" b="b"/>
            <a:pathLst>
              <a:path w="104" h="112">
                <a:moveTo>
                  <a:pt x="104" y="78"/>
                </a:moveTo>
                <a:lnTo>
                  <a:pt x="104" y="78"/>
                </a:lnTo>
                <a:lnTo>
                  <a:pt x="98" y="62"/>
                </a:lnTo>
                <a:lnTo>
                  <a:pt x="90" y="46"/>
                </a:lnTo>
                <a:lnTo>
                  <a:pt x="90" y="46"/>
                </a:lnTo>
                <a:lnTo>
                  <a:pt x="80" y="36"/>
                </a:lnTo>
                <a:lnTo>
                  <a:pt x="70" y="26"/>
                </a:lnTo>
                <a:lnTo>
                  <a:pt x="60" y="20"/>
                </a:lnTo>
                <a:lnTo>
                  <a:pt x="48" y="12"/>
                </a:lnTo>
                <a:lnTo>
                  <a:pt x="36" y="8"/>
                </a:lnTo>
                <a:lnTo>
                  <a:pt x="24" y="4"/>
                </a:lnTo>
                <a:lnTo>
                  <a:pt x="12" y="2"/>
                </a:lnTo>
                <a:lnTo>
                  <a:pt x="0" y="0"/>
                </a:lnTo>
                <a:lnTo>
                  <a:pt x="0" y="112"/>
                </a:lnTo>
                <a:lnTo>
                  <a:pt x="104" y="78"/>
                </a:lnTo>
                <a:close/>
              </a:path>
            </a:pathLst>
          </a:custGeom>
          <a:solidFill>
            <a:srgbClr val="F1DA5B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42045" name="Freeform 29"/>
          <p:cNvSpPr>
            <a:spLocks/>
          </p:cNvSpPr>
          <p:nvPr/>
        </p:nvSpPr>
        <p:spPr bwMode="auto">
          <a:xfrm>
            <a:off x="3981450" y="2379663"/>
            <a:ext cx="487363" cy="514350"/>
          </a:xfrm>
          <a:custGeom>
            <a:avLst/>
            <a:gdLst/>
            <a:ahLst/>
            <a:cxnLst>
              <a:cxn ang="0">
                <a:pos x="106" y="0"/>
              </a:cxn>
              <a:cxn ang="0">
                <a:pos x="106" y="0"/>
              </a:cxn>
              <a:cxn ang="0">
                <a:pos x="88" y="2"/>
              </a:cxn>
              <a:cxn ang="0">
                <a:pos x="72" y="6"/>
              </a:cxn>
              <a:cxn ang="0">
                <a:pos x="54" y="12"/>
              </a:cxn>
              <a:cxn ang="0">
                <a:pos x="40" y="22"/>
              </a:cxn>
              <a:cxn ang="0">
                <a:pos x="40" y="22"/>
              </a:cxn>
              <a:cxn ang="0">
                <a:pos x="26" y="34"/>
              </a:cxn>
              <a:cxn ang="0">
                <a:pos x="14" y="48"/>
              </a:cxn>
              <a:cxn ang="0">
                <a:pos x="6" y="62"/>
              </a:cxn>
              <a:cxn ang="0">
                <a:pos x="0" y="78"/>
              </a:cxn>
              <a:cxn ang="0">
                <a:pos x="106" y="112"/>
              </a:cxn>
              <a:cxn ang="0">
                <a:pos x="106" y="0"/>
              </a:cxn>
            </a:cxnLst>
            <a:rect l="0" t="0" r="r" b="b"/>
            <a:pathLst>
              <a:path w="106" h="112">
                <a:moveTo>
                  <a:pt x="106" y="0"/>
                </a:moveTo>
                <a:lnTo>
                  <a:pt x="106" y="0"/>
                </a:lnTo>
                <a:lnTo>
                  <a:pt x="88" y="2"/>
                </a:lnTo>
                <a:lnTo>
                  <a:pt x="72" y="6"/>
                </a:lnTo>
                <a:lnTo>
                  <a:pt x="54" y="12"/>
                </a:lnTo>
                <a:lnTo>
                  <a:pt x="40" y="22"/>
                </a:lnTo>
                <a:lnTo>
                  <a:pt x="40" y="22"/>
                </a:lnTo>
                <a:lnTo>
                  <a:pt x="26" y="34"/>
                </a:lnTo>
                <a:lnTo>
                  <a:pt x="14" y="48"/>
                </a:lnTo>
                <a:lnTo>
                  <a:pt x="6" y="62"/>
                </a:lnTo>
                <a:lnTo>
                  <a:pt x="0" y="78"/>
                </a:lnTo>
                <a:lnTo>
                  <a:pt x="106" y="112"/>
                </a:lnTo>
                <a:lnTo>
                  <a:pt x="106" y="0"/>
                </a:lnTo>
                <a:close/>
              </a:path>
            </a:pathLst>
          </a:custGeom>
          <a:solidFill>
            <a:srgbClr val="55AC43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42046" name="Freeform 30"/>
          <p:cNvSpPr>
            <a:spLocks/>
          </p:cNvSpPr>
          <p:nvPr/>
        </p:nvSpPr>
        <p:spPr bwMode="auto">
          <a:xfrm>
            <a:off x="3752850" y="1360488"/>
            <a:ext cx="1779588" cy="798512"/>
          </a:xfrm>
          <a:custGeom>
            <a:avLst/>
            <a:gdLst/>
            <a:ahLst/>
            <a:cxnLst>
              <a:cxn ang="0">
                <a:pos x="310" y="174"/>
              </a:cxn>
              <a:cxn ang="0">
                <a:pos x="388" y="96"/>
              </a:cxn>
              <a:cxn ang="0">
                <a:pos x="388" y="96"/>
              </a:cxn>
              <a:cxn ang="0">
                <a:pos x="368" y="78"/>
              </a:cxn>
              <a:cxn ang="0">
                <a:pos x="348" y="62"/>
              </a:cxn>
              <a:cxn ang="0">
                <a:pos x="326" y="48"/>
              </a:cxn>
              <a:cxn ang="0">
                <a:pos x="304" y="36"/>
              </a:cxn>
              <a:cxn ang="0">
                <a:pos x="280" y="24"/>
              </a:cxn>
              <a:cxn ang="0">
                <a:pos x="256" y="16"/>
              </a:cxn>
              <a:cxn ang="0">
                <a:pos x="232" y="10"/>
              </a:cxn>
              <a:cxn ang="0">
                <a:pos x="206" y="4"/>
              </a:cxn>
              <a:cxn ang="0">
                <a:pos x="180" y="2"/>
              </a:cxn>
              <a:cxn ang="0">
                <a:pos x="154" y="0"/>
              </a:cxn>
              <a:cxn ang="0">
                <a:pos x="128" y="2"/>
              </a:cxn>
              <a:cxn ang="0">
                <a:pos x="102" y="4"/>
              </a:cxn>
              <a:cxn ang="0">
                <a:pos x="76" y="10"/>
              </a:cxn>
              <a:cxn ang="0">
                <a:pos x="50" y="18"/>
              </a:cxn>
              <a:cxn ang="0">
                <a:pos x="24" y="26"/>
              </a:cxn>
              <a:cxn ang="0">
                <a:pos x="0" y="38"/>
              </a:cxn>
              <a:cxn ang="0">
                <a:pos x="52" y="138"/>
              </a:cxn>
              <a:cxn ang="0">
                <a:pos x="52" y="138"/>
              </a:cxn>
              <a:cxn ang="0">
                <a:pos x="68" y="130"/>
              </a:cxn>
              <a:cxn ang="0">
                <a:pos x="86" y="122"/>
              </a:cxn>
              <a:cxn ang="0">
                <a:pos x="102" y="118"/>
              </a:cxn>
              <a:cxn ang="0">
                <a:pos x="120" y="114"/>
              </a:cxn>
              <a:cxn ang="0">
                <a:pos x="138" y="112"/>
              </a:cxn>
              <a:cxn ang="0">
                <a:pos x="154" y="112"/>
              </a:cxn>
              <a:cxn ang="0">
                <a:pos x="172" y="112"/>
              </a:cxn>
              <a:cxn ang="0">
                <a:pos x="188" y="114"/>
              </a:cxn>
              <a:cxn ang="0">
                <a:pos x="206" y="118"/>
              </a:cxn>
              <a:cxn ang="0">
                <a:pos x="222" y="122"/>
              </a:cxn>
              <a:cxn ang="0">
                <a:pos x="238" y="128"/>
              </a:cxn>
              <a:cxn ang="0">
                <a:pos x="254" y="134"/>
              </a:cxn>
              <a:cxn ang="0">
                <a:pos x="270" y="144"/>
              </a:cxn>
              <a:cxn ang="0">
                <a:pos x="284" y="152"/>
              </a:cxn>
              <a:cxn ang="0">
                <a:pos x="298" y="164"/>
              </a:cxn>
              <a:cxn ang="0">
                <a:pos x="310" y="174"/>
              </a:cxn>
              <a:cxn ang="0">
                <a:pos x="310" y="174"/>
              </a:cxn>
            </a:cxnLst>
            <a:rect l="0" t="0" r="r" b="b"/>
            <a:pathLst>
              <a:path w="388" h="174">
                <a:moveTo>
                  <a:pt x="310" y="174"/>
                </a:moveTo>
                <a:lnTo>
                  <a:pt x="388" y="96"/>
                </a:lnTo>
                <a:lnTo>
                  <a:pt x="388" y="96"/>
                </a:lnTo>
                <a:lnTo>
                  <a:pt x="368" y="78"/>
                </a:lnTo>
                <a:lnTo>
                  <a:pt x="348" y="62"/>
                </a:lnTo>
                <a:lnTo>
                  <a:pt x="326" y="48"/>
                </a:lnTo>
                <a:lnTo>
                  <a:pt x="304" y="36"/>
                </a:lnTo>
                <a:lnTo>
                  <a:pt x="280" y="24"/>
                </a:lnTo>
                <a:lnTo>
                  <a:pt x="256" y="16"/>
                </a:lnTo>
                <a:lnTo>
                  <a:pt x="232" y="10"/>
                </a:lnTo>
                <a:lnTo>
                  <a:pt x="206" y="4"/>
                </a:lnTo>
                <a:lnTo>
                  <a:pt x="180" y="2"/>
                </a:lnTo>
                <a:lnTo>
                  <a:pt x="154" y="0"/>
                </a:lnTo>
                <a:lnTo>
                  <a:pt x="128" y="2"/>
                </a:lnTo>
                <a:lnTo>
                  <a:pt x="102" y="4"/>
                </a:lnTo>
                <a:lnTo>
                  <a:pt x="76" y="10"/>
                </a:lnTo>
                <a:lnTo>
                  <a:pt x="50" y="18"/>
                </a:lnTo>
                <a:lnTo>
                  <a:pt x="24" y="26"/>
                </a:lnTo>
                <a:lnTo>
                  <a:pt x="0" y="38"/>
                </a:lnTo>
                <a:lnTo>
                  <a:pt x="52" y="138"/>
                </a:lnTo>
                <a:lnTo>
                  <a:pt x="52" y="138"/>
                </a:lnTo>
                <a:lnTo>
                  <a:pt x="68" y="130"/>
                </a:lnTo>
                <a:lnTo>
                  <a:pt x="86" y="122"/>
                </a:lnTo>
                <a:lnTo>
                  <a:pt x="102" y="118"/>
                </a:lnTo>
                <a:lnTo>
                  <a:pt x="120" y="114"/>
                </a:lnTo>
                <a:lnTo>
                  <a:pt x="138" y="112"/>
                </a:lnTo>
                <a:lnTo>
                  <a:pt x="154" y="112"/>
                </a:lnTo>
                <a:lnTo>
                  <a:pt x="172" y="112"/>
                </a:lnTo>
                <a:lnTo>
                  <a:pt x="188" y="114"/>
                </a:lnTo>
                <a:lnTo>
                  <a:pt x="206" y="118"/>
                </a:lnTo>
                <a:lnTo>
                  <a:pt x="222" y="122"/>
                </a:lnTo>
                <a:lnTo>
                  <a:pt x="238" y="128"/>
                </a:lnTo>
                <a:lnTo>
                  <a:pt x="254" y="134"/>
                </a:lnTo>
                <a:lnTo>
                  <a:pt x="270" y="144"/>
                </a:lnTo>
                <a:lnTo>
                  <a:pt x="284" y="152"/>
                </a:lnTo>
                <a:lnTo>
                  <a:pt x="298" y="164"/>
                </a:lnTo>
                <a:lnTo>
                  <a:pt x="310" y="174"/>
                </a:lnTo>
                <a:lnTo>
                  <a:pt x="310" y="174"/>
                </a:lnTo>
                <a:close/>
              </a:path>
            </a:pathLst>
          </a:custGeom>
          <a:solidFill>
            <a:srgbClr val="D07228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342048" name="Text Box 32"/>
          <p:cNvSpPr txBox="1">
            <a:spLocks noChangeArrowheads="1"/>
          </p:cNvSpPr>
          <p:nvPr/>
        </p:nvSpPr>
        <p:spPr bwMode="auto">
          <a:xfrm>
            <a:off x="395288" y="5589588"/>
            <a:ext cx="7777162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 sz="2400">
                <a:latin typeface="TheSans" pitchFamily="34" charset="0"/>
              </a:rPr>
              <a:t>Weltweite, kontinentale und regionale Koordinierung</a:t>
            </a:r>
          </a:p>
        </p:txBody>
      </p:sp>
    </p:spTree>
  </p:cSld>
  <p:clrMapOvr>
    <a:masterClrMapping/>
  </p:clrMapOvr>
  <p:transition advTm="15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2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2027" grpId="0" animBg="1"/>
      <p:bldP spid="342028" grpId="0" animBg="1"/>
      <p:bldP spid="342029" grpId="0" animBg="1"/>
      <p:bldP spid="342030" grpId="0" animBg="1"/>
      <p:bldP spid="342031" grpId="0" animBg="1"/>
      <p:bldP spid="342032" grpId="0" animBg="1"/>
      <p:bldP spid="342033" grpId="0" animBg="1"/>
      <p:bldP spid="342034" grpId="0" animBg="1"/>
      <p:bldP spid="342035" grpId="0" animBg="1"/>
      <p:bldP spid="342036" grpId="0" animBg="1"/>
      <p:bldP spid="342037" grpId="0" animBg="1"/>
      <p:bldP spid="342038" grpId="0" animBg="1"/>
      <p:bldP spid="342039" grpId="0" animBg="1"/>
      <p:bldP spid="342040" grpId="0" animBg="1"/>
      <p:bldP spid="342041" grpId="0" animBg="1"/>
      <p:bldP spid="342042" grpId="0" animBg="1"/>
      <p:bldP spid="342043" grpId="0" animBg="1"/>
      <p:bldP spid="342044" grpId="0" animBg="1"/>
      <p:bldP spid="342045" grpId="0" animBg="1"/>
      <p:bldP spid="342046" grpId="0" animBg="1"/>
    </p:bld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7858" name="Picture 2" descr="Bild09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489825" cy="4981575"/>
          </a:xfrm>
          <a:prstGeom prst="rect">
            <a:avLst/>
          </a:prstGeom>
          <a:noFill/>
        </p:spPr>
      </p:pic>
      <p:sp>
        <p:nvSpPr>
          <p:cNvPr id="377859" name="Text Box 3"/>
          <p:cNvSpPr txBox="1">
            <a:spLocks noChangeArrowheads="1"/>
          </p:cNvSpPr>
          <p:nvPr/>
        </p:nvSpPr>
        <p:spPr bwMode="auto">
          <a:xfrm>
            <a:off x="323850" y="5445125"/>
            <a:ext cx="7345363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Internationales Bergarbeiterseminar</a:t>
            </a:r>
          </a:p>
        </p:txBody>
      </p:sp>
    </p:spTree>
  </p:cSld>
  <p:clrMapOvr>
    <a:masterClrMapping/>
  </p:clrMapOvr>
  <p:transition advTm="15000">
    <p:fade/>
  </p:transition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146" name="Picture 2" descr="Weltfrauenkonferenz_Lo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1557338"/>
            <a:ext cx="7705725" cy="2819400"/>
          </a:xfrm>
          <a:prstGeom prst="rect">
            <a:avLst/>
          </a:prstGeom>
          <a:noFill/>
        </p:spPr>
      </p:pic>
      <p:sp>
        <p:nvSpPr>
          <p:cNvPr id="390147" name="Text Box 3"/>
          <p:cNvSpPr txBox="1">
            <a:spLocks noChangeArrowheads="1"/>
          </p:cNvSpPr>
          <p:nvPr/>
        </p:nvSpPr>
        <p:spPr bwMode="auto">
          <a:xfrm>
            <a:off x="395288" y="4797425"/>
            <a:ext cx="7345362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Die ICOR unterstützt die Weltfrauenkonferenz 2011 in Caracas, Venezuela</a:t>
            </a:r>
          </a:p>
        </p:txBody>
      </p:sp>
    </p:spTree>
  </p:cSld>
  <p:clrMapOvr>
    <a:masterClrMapping/>
  </p:clrMapOvr>
  <p:transition advTm="15000">
    <p:fade/>
  </p:transition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772" name="Picture 4" descr="Bild06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416800" cy="4965700"/>
          </a:xfrm>
          <a:prstGeom prst="rect">
            <a:avLst/>
          </a:prstGeom>
          <a:noFill/>
        </p:spPr>
      </p:pic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620" name="Picture 4" descr="RF20091018_Hannover_Auomobiolarbeiterratschlag__5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288" y="476250"/>
            <a:ext cx="7345362" cy="4895850"/>
          </a:xfrm>
          <a:prstGeom prst="rect">
            <a:avLst/>
          </a:prstGeom>
          <a:noFill/>
        </p:spPr>
      </p:pic>
      <p:sp>
        <p:nvSpPr>
          <p:cNvPr id="367621" name="Text Box 5"/>
          <p:cNvSpPr txBox="1">
            <a:spLocks noChangeArrowheads="1"/>
          </p:cNvSpPr>
          <p:nvPr/>
        </p:nvSpPr>
        <p:spPr bwMode="auto">
          <a:xfrm>
            <a:off x="395288" y="5445125"/>
            <a:ext cx="777716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de-DE">
                <a:latin typeface="TheSans" pitchFamily="34" charset="0"/>
              </a:rPr>
              <a:t>Internationaler Automobilarbeiterratschlag</a:t>
            </a:r>
          </a:p>
        </p:txBody>
      </p:sp>
    </p:spTree>
  </p:cSld>
  <p:clrMapOvr>
    <a:masterClrMapping/>
  </p:clrMapOvr>
  <p:transition advTm="10000">
    <p:fade/>
  </p:transition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3042" name="Picture 2"/>
          <p:cNvPicPr>
            <a:picLocks noChangeAspect="1" noChangeArrowheads="1"/>
          </p:cNvPicPr>
          <p:nvPr/>
        </p:nvPicPr>
        <p:blipFill>
          <a:blip r:embed="rId2" cstate="print"/>
          <a:srcRect r="7399" b="29753"/>
          <a:stretch>
            <a:fillRect/>
          </a:stretch>
        </p:blipFill>
        <p:spPr bwMode="auto">
          <a:xfrm>
            <a:off x="1476375" y="620713"/>
            <a:ext cx="4967288" cy="6408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15000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andarddesign">
  <a:themeElements>
    <a:clrScheme name="Standard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andard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andard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andard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andard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247</Words>
  <Application>Microsoft Office PowerPoint</Application>
  <PresentationFormat>Bildschirmpräsentation (4:3)</PresentationFormat>
  <Paragraphs>92</Paragraphs>
  <Slides>110</Slides>
  <Notes>2</Notes>
  <HiddenSlides>0</HiddenSlides>
  <MMClips>0</MMClips>
  <ScaleCrop>false</ScaleCrop>
  <HeadingPairs>
    <vt:vector size="6" baseType="variant">
      <vt:variant>
        <vt:lpstr>Design</vt:lpstr>
      </vt:variant>
      <vt:variant>
        <vt:i4>1</vt:i4>
      </vt:variant>
      <vt:variant>
        <vt:lpstr>Eingebettete OLE-Server</vt:lpstr>
      </vt:variant>
      <vt:variant>
        <vt:i4>1</vt:i4>
      </vt:variant>
      <vt:variant>
        <vt:lpstr>Folientitel</vt:lpstr>
      </vt:variant>
      <vt:variant>
        <vt:i4>110</vt:i4>
      </vt:variant>
    </vt:vector>
  </HeadingPairs>
  <TitlesOfParts>
    <vt:vector size="112" baseType="lpstr">
      <vt:lpstr>Standarddesign</vt:lpstr>
      <vt:lpstr>Photo Editor-Foto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dcterms:created xsi:type="dcterms:W3CDTF">2010-12-14T15:29:09Z</dcterms:created>
  <dcterms:modified xsi:type="dcterms:W3CDTF">2010-12-27T10:42:12Z</dcterms:modified>
</cp:coreProperties>
</file>